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9" r:id="rId5"/>
    <p:sldId id="260" r:id="rId6"/>
    <p:sldId id="274" r:id="rId7"/>
    <p:sldId id="261" r:id="rId8"/>
    <p:sldId id="275" r:id="rId9"/>
    <p:sldId id="258" r:id="rId10"/>
    <p:sldId id="265" r:id="rId11"/>
    <p:sldId id="266" r:id="rId12"/>
    <p:sldId id="271" r:id="rId13"/>
    <p:sldId id="272" r:id="rId14"/>
    <p:sldId id="273" r:id="rId15"/>
    <p:sldId id="283" r:id="rId16"/>
    <p:sldId id="276" r:id="rId17"/>
    <p:sldId id="277" r:id="rId18"/>
    <p:sldId id="278" r:id="rId19"/>
    <p:sldId id="279" r:id="rId20"/>
    <p:sldId id="287" r:id="rId21"/>
    <p:sldId id="280" r:id="rId22"/>
    <p:sldId id="281" r:id="rId23"/>
    <p:sldId id="282" r:id="rId24"/>
    <p:sldId id="284"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19" autoAdjust="0"/>
  </p:normalViewPr>
  <p:slideViewPr>
    <p:cSldViewPr snapToGrid="0">
      <p:cViewPr varScale="1">
        <p:scale>
          <a:sx n="140" d="100"/>
          <a:sy n="140" d="100"/>
        </p:scale>
        <p:origin x="138"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https://www.youtube.com/channel/UCCODtTcd5M1JavPCOr_Uydg" TargetMode="External"/><Relationship Id="rId2" Type="http://schemas.openxmlformats.org/officeDocument/2006/relationships/hyperlink" Target="https://www.youtube.com/channel/UC0JB7TSe49lg56u6qH8y_MQ" TargetMode="External"/><Relationship Id="rId1" Type="http://schemas.openxmlformats.org/officeDocument/2006/relationships/hyperlink" Target="https://www.youtube.com/user/shiffman" TargetMode="External"/></Relationships>
</file>

<file path=ppt/diagrams/_rels/data2.xml.rels><?xml version="1.0" encoding="UTF-8" standalone="yes"?>
<Relationships xmlns="http://schemas.openxmlformats.org/package/2006/relationships"><Relationship Id="rId8" Type="http://schemas.openxmlformats.org/officeDocument/2006/relationships/hyperlink" Target="https://en.wikipedia.org/wiki/The_Binding_of_Isaac_(video_game)" TargetMode="External"/><Relationship Id="rId3" Type="http://schemas.openxmlformats.org/officeDocument/2006/relationships/hyperlink" Target="https://en.wikipedia.org/wiki/Dwarf_Fortress" TargetMode="External"/><Relationship Id="rId7" Type="http://schemas.openxmlformats.org/officeDocument/2006/relationships/hyperlink" Target="https://en.wikipedia.org/wiki/Terraria" TargetMode="External"/><Relationship Id="rId2" Type="http://schemas.openxmlformats.org/officeDocument/2006/relationships/hyperlink" Target="https://en.wikipedia.org/wiki/Rogue_(video_game)" TargetMode="External"/><Relationship Id="rId1" Type="http://schemas.openxmlformats.org/officeDocument/2006/relationships/hyperlink" Target="https://en.wikipedia.org/wiki/Beneath_Apple_Manor" TargetMode="External"/><Relationship Id="rId6" Type="http://schemas.openxmlformats.org/officeDocument/2006/relationships/hyperlink" Target="https://en.wikipedia.org/wiki/Minecraft" TargetMode="External"/><Relationship Id="rId11" Type="http://schemas.openxmlformats.org/officeDocument/2006/relationships/hyperlink" Target="https://en.wikipedia.org/wiki/Stardew_Valley" TargetMode="External"/><Relationship Id="rId5" Type="http://schemas.openxmlformats.org/officeDocument/2006/relationships/hyperlink" Target="https://en.wikipedia.org/wiki/Spore_(2008_video_game)" TargetMode="External"/><Relationship Id="rId10" Type="http://schemas.openxmlformats.org/officeDocument/2006/relationships/hyperlink" Target="https://en.wikipedia.org/wiki/No_Man%27s_Sky" TargetMode="External"/><Relationship Id="rId4" Type="http://schemas.openxmlformats.org/officeDocument/2006/relationships/hyperlink" Target="https://en.wikipedia.org/wiki/Spelunky" TargetMode="External"/><Relationship Id="rId9" Type="http://schemas.openxmlformats.org/officeDocument/2006/relationships/hyperlink" Target="https://en.wikipedia.org/wiki/Don%27t_Starve"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youtube.com/channel/UCCODtTcd5M1JavPCOr_Uydg" TargetMode="External"/><Relationship Id="rId2" Type="http://schemas.openxmlformats.org/officeDocument/2006/relationships/hyperlink" Target="https://www.youtube.com/channel/UC0JB7TSe49lg56u6qH8y_MQ" TargetMode="External"/><Relationship Id="rId1" Type="http://schemas.openxmlformats.org/officeDocument/2006/relationships/hyperlink" Target="https://www.youtube.com/user/shiffman"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The_Binding_of_Isaac_(video_game)" TargetMode="External"/><Relationship Id="rId3" Type="http://schemas.openxmlformats.org/officeDocument/2006/relationships/hyperlink" Target="https://en.wikipedia.org/wiki/Dwarf_Fortress" TargetMode="External"/><Relationship Id="rId7" Type="http://schemas.openxmlformats.org/officeDocument/2006/relationships/hyperlink" Target="https://en.wikipedia.org/wiki/Terraria" TargetMode="External"/><Relationship Id="rId2" Type="http://schemas.openxmlformats.org/officeDocument/2006/relationships/hyperlink" Target="https://en.wikipedia.org/wiki/Rogue_(video_game)" TargetMode="External"/><Relationship Id="rId1" Type="http://schemas.openxmlformats.org/officeDocument/2006/relationships/hyperlink" Target="https://en.wikipedia.org/wiki/Beneath_Apple_Manor" TargetMode="External"/><Relationship Id="rId6" Type="http://schemas.openxmlformats.org/officeDocument/2006/relationships/hyperlink" Target="https://en.wikipedia.org/wiki/Minecraft" TargetMode="External"/><Relationship Id="rId11" Type="http://schemas.openxmlformats.org/officeDocument/2006/relationships/hyperlink" Target="https://en.wikipedia.org/wiki/Stardew_Valley" TargetMode="External"/><Relationship Id="rId5" Type="http://schemas.openxmlformats.org/officeDocument/2006/relationships/hyperlink" Target="https://en.wikipedia.org/wiki/Spore_(2008_video_game)" TargetMode="External"/><Relationship Id="rId10" Type="http://schemas.openxmlformats.org/officeDocument/2006/relationships/hyperlink" Target="https://en.wikipedia.org/wiki/No_Man%27s_Sky" TargetMode="External"/><Relationship Id="rId4" Type="http://schemas.openxmlformats.org/officeDocument/2006/relationships/hyperlink" Target="https://en.wikipedia.org/wiki/Spelunky" TargetMode="External"/><Relationship Id="rId9" Type="http://schemas.openxmlformats.org/officeDocument/2006/relationships/hyperlink" Target="https://en.wikipedia.org/wiki/Don%27t_Starve" TargetMode="Externa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b="0" i="0" dirty="0">
              <a:latin typeface="Times New Roman" panose="02020603050405020304" pitchFamily="18" charset="0"/>
              <a:cs typeface="Times New Roman" panose="02020603050405020304" pitchFamily="18" charset="0"/>
            </a:rPr>
            <a:t>1983</a:t>
          </a:r>
          <a:endParaRPr lang="en-US" b="0" dirty="0">
            <a:latin typeface="Times New Roman" panose="02020603050405020304" pitchFamily="18" charset="0"/>
            <a:cs typeface="Times New Roman" panose="02020603050405020304" pitchFamily="18" charset="0"/>
          </a:endParaRP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ro-RO" b="0" dirty="0">
              <a:latin typeface="Times New Roman" panose="02020603050405020304" pitchFamily="18" charset="0"/>
              <a:cs typeface="Times New Roman" panose="02020603050405020304" pitchFamily="18" charset="0"/>
            </a:rPr>
            <a:t>Algoritmul</a:t>
          </a:r>
          <a:r>
            <a:rPr lang="en-US" b="0" dirty="0">
              <a:latin typeface="Times New Roman" panose="02020603050405020304" pitchFamily="18" charset="0"/>
              <a:cs typeface="Times New Roman" panose="02020603050405020304" pitchFamily="18" charset="0"/>
            </a:rPr>
            <a:t> Perlin Noise </a:t>
          </a:r>
          <a:r>
            <a:rPr lang="ro-RO" b="0" dirty="0">
              <a:latin typeface="Times New Roman" panose="02020603050405020304" pitchFamily="18" charset="0"/>
              <a:cs typeface="Times New Roman" panose="02020603050405020304" pitchFamily="18" charset="0"/>
            </a:rPr>
            <a:t>a fost propus de </a:t>
          </a:r>
          <a:r>
            <a:rPr lang="ro-RO" b="0" dirty="0" err="1">
              <a:latin typeface="Times New Roman" panose="02020603050405020304" pitchFamily="18" charset="0"/>
              <a:cs typeface="Times New Roman" panose="02020603050405020304" pitchFamily="18" charset="0"/>
            </a:rPr>
            <a:t>Ken</a:t>
          </a:r>
          <a:r>
            <a:rPr lang="ro-RO" b="0" dirty="0">
              <a:latin typeface="Times New Roman" panose="02020603050405020304" pitchFamily="18" charset="0"/>
              <a:cs typeface="Times New Roman" panose="02020603050405020304" pitchFamily="18" charset="0"/>
            </a:rPr>
            <a:t> </a:t>
          </a:r>
          <a:r>
            <a:rPr lang="ro-RO" b="0" dirty="0" err="1">
              <a:latin typeface="Times New Roman" panose="02020603050405020304" pitchFamily="18" charset="0"/>
              <a:cs typeface="Times New Roman" panose="02020603050405020304" pitchFamily="18" charset="0"/>
            </a:rPr>
            <a:t>Perlin</a:t>
          </a:r>
          <a:r>
            <a:rPr lang="en-US" b="0" dirty="0">
              <a:latin typeface="Times New Roman" panose="02020603050405020304" pitchFamily="18" charset="0"/>
              <a:cs typeface="Times New Roman" panose="02020603050405020304" pitchFamily="18" charset="0"/>
            </a:rPr>
            <a:t>,</a:t>
          </a:r>
          <a:r>
            <a:rPr lang="ro-RO" b="0" dirty="0">
              <a:latin typeface="Times New Roman" panose="02020603050405020304" pitchFamily="18" charset="0"/>
              <a:cs typeface="Times New Roman" panose="02020603050405020304" pitchFamily="18" charset="0"/>
            </a:rPr>
            <a:t> cunoscut în literatura de specialitate ca zgomotul de tip gradient.</a:t>
          </a:r>
          <a:endParaRPr lang="en-US" b="0" dirty="0">
            <a:latin typeface="Times New Roman" panose="02020603050405020304" pitchFamily="18" charset="0"/>
            <a:cs typeface="Times New Roman" panose="02020603050405020304" pitchFamily="18" charset="0"/>
          </a:endParaRP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b="0" dirty="0">
              <a:latin typeface="Times New Roman" panose="02020603050405020304" pitchFamily="18" charset="0"/>
              <a:cs typeface="Times New Roman" panose="02020603050405020304" pitchFamily="18" charset="0"/>
            </a:rPr>
            <a:t>2002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ro-RO" b="0" dirty="0">
              <a:latin typeface="Times New Roman" panose="02020603050405020304" pitchFamily="18" charset="0"/>
              <a:cs typeface="Times New Roman" panose="02020603050405020304" pitchFamily="18" charset="0"/>
            </a:rPr>
            <a:t>Varianta îmbunătățită a algoritmului</a:t>
          </a:r>
          <a:r>
            <a:rPr lang="en-US" b="0" dirty="0">
              <a:latin typeface="Times New Roman" panose="02020603050405020304" pitchFamily="18" charset="0"/>
              <a:cs typeface="Times New Roman" panose="02020603050405020304" pitchFamily="18" charset="0"/>
            </a:rPr>
            <a:t> de </a:t>
          </a:r>
          <a:r>
            <a:rPr lang="en-US" b="0" i="0" dirty="0" err="1">
              <a:latin typeface="Times New Roman" panose="02020603050405020304" pitchFamily="18" charset="0"/>
              <a:cs typeface="Times New Roman" panose="02020603050405020304" pitchFamily="18" charset="0"/>
            </a:rPr>
            <a:t>bază</a:t>
          </a:r>
          <a:r>
            <a:rPr lang="ro-RO" b="0" dirty="0">
              <a:latin typeface="Times New Roman" panose="02020603050405020304" pitchFamily="18" charset="0"/>
              <a:cs typeface="Times New Roman" panose="02020603050405020304" pitchFamily="18" charset="0"/>
            </a:rPr>
            <a:t> </a:t>
          </a:r>
          <a:r>
            <a:rPr lang="ro-RO" b="0" dirty="0" err="1">
              <a:latin typeface="Times New Roman" panose="02020603050405020304" pitchFamily="18" charset="0"/>
              <a:cs typeface="Times New Roman" panose="02020603050405020304" pitchFamily="18" charset="0"/>
            </a:rPr>
            <a:t>Perlin</a:t>
          </a:r>
          <a:r>
            <a:rPr lang="ro-RO" b="0" dirty="0">
              <a:latin typeface="Times New Roman" panose="02020603050405020304" pitchFamily="18" charset="0"/>
              <a:cs typeface="Times New Roman" panose="02020603050405020304" pitchFamily="18" charset="0"/>
            </a:rPr>
            <a:t> </a:t>
          </a:r>
          <a:r>
            <a:rPr lang="ro-RO" b="0" dirty="0" err="1">
              <a:latin typeface="Times New Roman" panose="02020603050405020304" pitchFamily="18" charset="0"/>
              <a:cs typeface="Times New Roman" panose="02020603050405020304" pitchFamily="18" charset="0"/>
            </a:rPr>
            <a:t>Noise</a:t>
          </a:r>
          <a:endParaRPr lang="en-US" b="0" dirty="0">
            <a:latin typeface="Times New Roman" panose="02020603050405020304" pitchFamily="18" charset="0"/>
            <a:cs typeface="Times New Roman" panose="02020603050405020304" pitchFamily="18" charset="0"/>
          </a:endParaRP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9240471C-4D2B-4EC7-AA85-CC3889A47266}">
      <dgm:prSet/>
      <dgm:spPr/>
      <dgm:t>
        <a:bodyPr/>
        <a:lstStyle/>
        <a:p>
          <a:r>
            <a:rPr lang="en-US" b="0" dirty="0">
              <a:latin typeface="Times New Roman" panose="02020603050405020304" pitchFamily="18" charset="0"/>
              <a:cs typeface="Times New Roman" panose="02020603050405020304" pitchFamily="18" charset="0"/>
            </a:rPr>
            <a:t>2001</a:t>
          </a:r>
        </a:p>
      </dgm:t>
    </dgm:pt>
    <dgm:pt modelId="{F3E17C96-E37E-4FDF-BFD9-5D92F275D141}" type="parTrans" cxnId="{83872A19-0124-453C-AAF7-17FAED383F93}">
      <dgm:prSet/>
      <dgm:spPr/>
      <dgm:t>
        <a:bodyPr/>
        <a:lstStyle/>
        <a:p>
          <a:endParaRPr lang="en-US"/>
        </a:p>
      </dgm:t>
    </dgm:pt>
    <dgm:pt modelId="{98679828-A698-4C25-86A9-C003141BDFF6}" type="sibTrans" cxnId="{83872A19-0124-453C-AAF7-17FAED383F93}">
      <dgm:prSet/>
      <dgm:spPr/>
      <dgm:t>
        <a:bodyPr/>
        <a:lstStyle/>
        <a:p>
          <a:endParaRPr lang="en-US"/>
        </a:p>
      </dgm:t>
    </dgm:pt>
    <dgm:pt modelId="{4F6C73C9-5EF3-4DB7-B852-C57433473EF0}">
      <dgm:prSet/>
      <dgm:spPr/>
      <dgm:t>
        <a:bodyPr/>
        <a:lstStyle/>
        <a:p>
          <a:r>
            <a:rPr lang="ro-RO" b="0" dirty="0" err="1">
              <a:latin typeface="Times New Roman" panose="02020603050405020304" pitchFamily="18" charset="0"/>
              <a:cs typeface="Times New Roman" panose="02020603050405020304" pitchFamily="18" charset="0"/>
            </a:rPr>
            <a:t>Ken</a:t>
          </a:r>
          <a:r>
            <a:rPr lang="ro-RO" b="0" dirty="0">
              <a:latin typeface="Times New Roman" panose="02020603050405020304" pitchFamily="18" charset="0"/>
              <a:cs typeface="Times New Roman" panose="02020603050405020304" pitchFamily="18" charset="0"/>
            </a:rPr>
            <a:t> </a:t>
          </a:r>
          <a:r>
            <a:rPr lang="ro-RO" b="0" dirty="0" err="1">
              <a:latin typeface="Times New Roman" panose="02020603050405020304" pitchFamily="18" charset="0"/>
              <a:cs typeface="Times New Roman" panose="02020603050405020304" pitchFamily="18" charset="0"/>
            </a:rPr>
            <a:t>Perlin</a:t>
          </a:r>
          <a:r>
            <a:rPr lang="ro-RO" b="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p</a:t>
          </a:r>
          <a:r>
            <a:rPr lang="ro-RO" b="0" dirty="0" err="1">
              <a:latin typeface="Times New Roman" panose="02020603050405020304" pitchFamily="18" charset="0"/>
              <a:cs typeface="Times New Roman" panose="02020603050405020304" pitchFamily="18" charset="0"/>
            </a:rPr>
            <a:t>rez</a:t>
          </a:r>
          <a:r>
            <a:rPr lang="en-US" b="0" dirty="0">
              <a:latin typeface="Times New Roman" panose="02020603050405020304" pitchFamily="18" charset="0"/>
              <a:cs typeface="Times New Roman" panose="02020603050405020304" pitchFamily="18" charset="0"/>
            </a:rPr>
            <a:t>int</a:t>
          </a:r>
          <a:r>
            <a:rPr lang="ro-RO" b="0" dirty="0">
              <a:latin typeface="Times New Roman" panose="02020603050405020304" pitchFamily="18" charset="0"/>
              <a:cs typeface="Times New Roman" panose="02020603050405020304" pitchFamily="18" charset="0"/>
            </a:rPr>
            <a:t>ă „zgomotul simplex”, un înlocuitor pentru algoritmul său clasic de zgomot. </a:t>
          </a:r>
          <a:endParaRPr lang="en-US" b="0" dirty="0">
            <a:latin typeface="Times New Roman" panose="02020603050405020304" pitchFamily="18" charset="0"/>
            <a:cs typeface="Times New Roman" panose="02020603050405020304" pitchFamily="18" charset="0"/>
          </a:endParaRPr>
        </a:p>
      </dgm:t>
    </dgm:pt>
    <dgm:pt modelId="{D2A5A1A8-DB0D-406C-B988-429C3FA93DFB}" type="parTrans" cxnId="{44A11ABD-6764-4A71-8DFE-5E436A86015C}">
      <dgm:prSet/>
      <dgm:spPr/>
      <dgm:t>
        <a:bodyPr/>
        <a:lstStyle/>
        <a:p>
          <a:endParaRPr lang="en-US"/>
        </a:p>
      </dgm:t>
    </dgm:pt>
    <dgm:pt modelId="{95E839CC-6080-476E-9074-8EE6643B0052}" type="sibTrans" cxnId="{44A11ABD-6764-4A71-8DFE-5E436A86015C}">
      <dgm:prSet/>
      <dgm:spPr/>
      <dgm:t>
        <a:bodyPr/>
        <a:lstStyle/>
        <a:p>
          <a:endParaRPr lang="en-US"/>
        </a:p>
      </dgm:t>
    </dgm:pt>
    <dgm:pt modelId="{3A4CBFD2-77AA-4EEF-A111-B3EF2C3F6D93}">
      <dgm:prSet/>
      <dgm:spPr/>
      <dgm:t>
        <a:bodyPr/>
        <a:lstStyle/>
        <a:p>
          <a:r>
            <a:rPr lang="en-US" b="0" i="0" dirty="0">
              <a:latin typeface="Times New Roman" panose="02020603050405020304" pitchFamily="18" charset="0"/>
              <a:cs typeface="Times New Roman" panose="02020603050405020304" pitchFamily="18" charset="0"/>
            </a:rPr>
            <a:t>1951</a:t>
          </a:r>
          <a:endParaRPr lang="en-US" b="0" dirty="0">
            <a:latin typeface="Times New Roman" panose="02020603050405020304" pitchFamily="18" charset="0"/>
            <a:cs typeface="Times New Roman" panose="02020603050405020304" pitchFamily="18" charset="0"/>
          </a:endParaRPr>
        </a:p>
      </dgm:t>
    </dgm:pt>
    <dgm:pt modelId="{B615A330-6710-4F8A-9244-B1958AEE9435}" type="parTrans" cxnId="{80920704-7FDC-4B7D-9438-455117D9A8DB}">
      <dgm:prSet/>
      <dgm:spPr/>
      <dgm:t>
        <a:bodyPr/>
        <a:lstStyle/>
        <a:p>
          <a:endParaRPr lang="en-US"/>
        </a:p>
      </dgm:t>
    </dgm:pt>
    <dgm:pt modelId="{5AD29F35-C1DB-4638-ADCE-B1EC9C9D2258}" type="sibTrans" cxnId="{80920704-7FDC-4B7D-9438-455117D9A8DB}">
      <dgm:prSet/>
      <dgm:spPr/>
      <dgm:t>
        <a:bodyPr/>
        <a:lstStyle/>
        <a:p>
          <a:endParaRPr lang="en-US"/>
        </a:p>
      </dgm:t>
    </dgm:pt>
    <dgm:pt modelId="{98A6CC2F-07B8-42EF-AC31-02421B860B39}">
      <dgm:prSet/>
      <dgm:spPr/>
      <dgm:t>
        <a:bodyPr/>
        <a:lstStyle/>
        <a:p>
          <a:r>
            <a:rPr lang="en-US" b="0" i="0" dirty="0" err="1">
              <a:latin typeface="Times New Roman" panose="02020603050405020304" pitchFamily="18" charset="0"/>
              <a:cs typeface="Times New Roman" panose="02020603050405020304" pitchFamily="18" charset="0"/>
            </a:rPr>
            <a:t>Generatorul</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Lehmer</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este</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publicat</a:t>
          </a:r>
          <a:r>
            <a:rPr lang="en-US" b="0" i="0" dirty="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dgm:t>
    </dgm:pt>
    <dgm:pt modelId="{A399BA3D-3342-48E4-BF80-70270843B78E}" type="parTrans" cxnId="{3A4326F4-A192-4FAF-BFA3-E3A87AFCBF0E}">
      <dgm:prSet/>
      <dgm:spPr/>
      <dgm:t>
        <a:bodyPr/>
        <a:lstStyle/>
        <a:p>
          <a:endParaRPr lang="en-US"/>
        </a:p>
      </dgm:t>
    </dgm:pt>
    <dgm:pt modelId="{D92EE7FE-06D1-4FC1-A7A7-2EBE342D2782}" type="sibTrans" cxnId="{3A4326F4-A192-4FAF-BFA3-E3A87AFCBF0E}">
      <dgm:prSet/>
      <dgm:spPr/>
      <dgm:t>
        <a:bodyPr/>
        <a:lstStyle/>
        <a:p>
          <a:endParaRPr lang="en-US"/>
        </a:p>
      </dgm:t>
    </dgm:pt>
    <dgm:pt modelId="{5B07026A-C42B-4B66-B4E4-E7A900DA4FFD}">
      <dgm:prSet/>
      <dgm:spPr/>
      <dgm:t>
        <a:bodyPr/>
        <a:lstStyle/>
        <a:p>
          <a:r>
            <a:rPr lang="en-US" b="0" i="0" dirty="0" err="1">
              <a:latin typeface="Times New Roman" panose="02020603050405020304" pitchFamily="18" charset="0"/>
              <a:cs typeface="Times New Roman" panose="02020603050405020304" pitchFamily="18" charset="0"/>
            </a:rPr>
            <a:t>Generatorul</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congruențial</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liniar</a:t>
          </a:r>
          <a:r>
            <a:rPr lang="en-US" b="0" i="0" dirty="0">
              <a:latin typeface="Times New Roman" panose="02020603050405020304" pitchFamily="18" charset="0"/>
              <a:cs typeface="Times New Roman" panose="02020603050405020304" pitchFamily="18" charset="0"/>
            </a:rPr>
            <a:t> </a:t>
          </a:r>
          <a:r>
            <a:rPr lang="en-US" b="0" i="0" dirty="0" err="1">
              <a:latin typeface="Times New Roman" panose="02020603050405020304" pitchFamily="18" charset="0"/>
              <a:cs typeface="Times New Roman" panose="02020603050405020304" pitchFamily="18" charset="0"/>
            </a:rPr>
            <a:t>publicat</a:t>
          </a:r>
          <a:r>
            <a:rPr lang="en-US" b="0" i="0" dirty="0">
              <a:latin typeface="Times New Roman" panose="02020603050405020304" pitchFamily="18" charset="0"/>
              <a:cs typeface="Times New Roman" panose="02020603050405020304" pitchFamily="18" charset="0"/>
            </a:rPr>
            <a:t> de W. E. Thomson </a:t>
          </a:r>
          <a:r>
            <a:rPr lang="en-US" b="0" i="0" dirty="0" err="1">
              <a:latin typeface="Times New Roman" panose="02020603050405020304" pitchFamily="18" charset="0"/>
              <a:cs typeface="Times New Roman" panose="02020603050405020304" pitchFamily="18" charset="0"/>
            </a:rPr>
            <a:t>și</a:t>
          </a:r>
          <a:r>
            <a:rPr lang="en-US" b="0" i="0" dirty="0">
              <a:latin typeface="Times New Roman" panose="02020603050405020304" pitchFamily="18" charset="0"/>
              <a:cs typeface="Times New Roman" panose="02020603050405020304" pitchFamily="18" charset="0"/>
            </a:rPr>
            <a:t> A. Rotenberg.</a:t>
          </a:r>
          <a:endParaRPr lang="en-US" b="0" dirty="0">
            <a:latin typeface="Times New Roman" panose="02020603050405020304" pitchFamily="18" charset="0"/>
            <a:cs typeface="Times New Roman" panose="02020603050405020304" pitchFamily="18" charset="0"/>
          </a:endParaRPr>
        </a:p>
      </dgm:t>
    </dgm:pt>
    <dgm:pt modelId="{CE943C84-331E-4CA5-B5E6-AE5B279F49CE}" type="parTrans" cxnId="{323F9933-716D-4086-8C60-D2C469ED7216}">
      <dgm:prSet/>
      <dgm:spPr/>
      <dgm:t>
        <a:bodyPr/>
        <a:lstStyle/>
        <a:p>
          <a:endParaRPr lang="en-US"/>
        </a:p>
      </dgm:t>
    </dgm:pt>
    <dgm:pt modelId="{BB2E1B49-4B1C-4316-BA40-F5DD642DC370}" type="sibTrans" cxnId="{323F9933-716D-4086-8C60-D2C469ED7216}">
      <dgm:prSet/>
      <dgm:spPr/>
      <dgm:t>
        <a:bodyPr/>
        <a:lstStyle/>
        <a:p>
          <a:endParaRPr lang="en-US"/>
        </a:p>
      </dgm:t>
    </dgm:pt>
    <dgm:pt modelId="{9D883281-52EB-4010-947D-51A9C80CAF51}">
      <dgm:prSet/>
      <dgm:spPr/>
      <dgm:t>
        <a:bodyPr/>
        <a:lstStyle/>
        <a:p>
          <a:r>
            <a:rPr lang="en-US" b="0" i="0" dirty="0">
              <a:latin typeface="Times New Roman" panose="02020603050405020304" pitchFamily="18" charset="0"/>
              <a:cs typeface="Times New Roman" panose="02020603050405020304" pitchFamily="18" charset="0"/>
            </a:rPr>
            <a:t>1958</a:t>
          </a:r>
          <a:endParaRPr lang="en-US" b="0" dirty="0">
            <a:latin typeface="Times New Roman" panose="02020603050405020304" pitchFamily="18" charset="0"/>
            <a:cs typeface="Times New Roman" panose="02020603050405020304" pitchFamily="18" charset="0"/>
          </a:endParaRPr>
        </a:p>
      </dgm:t>
    </dgm:pt>
    <dgm:pt modelId="{096A9217-2CDB-4CB0-A90A-FBEBEE7B893A}" type="parTrans" cxnId="{120C39C4-87D1-4C02-A401-7632BC6A40E2}">
      <dgm:prSet/>
      <dgm:spPr/>
      <dgm:t>
        <a:bodyPr/>
        <a:lstStyle/>
        <a:p>
          <a:endParaRPr lang="en-US"/>
        </a:p>
      </dgm:t>
    </dgm:pt>
    <dgm:pt modelId="{AC1296BA-B084-493C-BC5D-397EFAAEBCDB}" type="sibTrans" cxnId="{120C39C4-87D1-4C02-A401-7632BC6A40E2}">
      <dgm:prSet/>
      <dgm:spPr/>
      <dgm:t>
        <a:bodyPr/>
        <a:lstStyle/>
        <a:p>
          <a:endParaRPr lang="en-US"/>
        </a:p>
      </dgm:t>
    </dgm:pt>
    <dgm:pt modelId="{A4433910-A579-4201-A8A7-AB40CE641A6E}">
      <dgm:prSet/>
      <dgm:spPr/>
      <dgm:t>
        <a:bodyPr/>
        <a:lstStyle/>
        <a:p>
          <a:r>
            <a:rPr lang="en-US" b="0" i="0" dirty="0">
              <a:solidFill>
                <a:schemeClr val="bg1"/>
              </a:solidFill>
              <a:effectLst/>
              <a:latin typeface="Times New Roman" panose="02020603050405020304" pitchFamily="18" charset="0"/>
              <a:cs typeface="Times New Roman" panose="02020603050405020304" pitchFamily="18" charset="0"/>
            </a:rPr>
            <a:t>1 </a:t>
          </a:r>
          <a:r>
            <a:rPr lang="en-US" b="0" i="0" dirty="0" err="1">
              <a:solidFill>
                <a:schemeClr val="bg1"/>
              </a:solidFill>
              <a:effectLst/>
              <a:latin typeface="Times New Roman" panose="02020603050405020304" pitchFamily="18" charset="0"/>
              <a:cs typeface="Times New Roman" panose="02020603050405020304" pitchFamily="18" charset="0"/>
            </a:rPr>
            <a:t>Martie</a:t>
          </a:r>
          <a:r>
            <a:rPr lang="en-US" b="0" i="0" dirty="0">
              <a:solidFill>
                <a:schemeClr val="bg1"/>
              </a:solidFill>
              <a:effectLst/>
              <a:latin typeface="Times New Roman" panose="02020603050405020304" pitchFamily="18" charset="0"/>
              <a:cs typeface="Times New Roman" panose="02020603050405020304" pitchFamily="18" charset="0"/>
            </a:rPr>
            <a:t> 2004</a:t>
          </a:r>
          <a:endParaRPr lang="en-US" b="0" dirty="0">
            <a:solidFill>
              <a:schemeClr val="bg1"/>
            </a:solidFill>
            <a:latin typeface="Times New Roman" panose="02020603050405020304" pitchFamily="18" charset="0"/>
            <a:cs typeface="Times New Roman" panose="02020603050405020304" pitchFamily="18" charset="0"/>
          </a:endParaRPr>
        </a:p>
      </dgm:t>
    </dgm:pt>
    <dgm:pt modelId="{DE38DE32-7960-4DF8-97F7-6DCCE6B1C266}" type="parTrans" cxnId="{E7727AA4-FF0C-4A72-8776-0FC57340F6D9}">
      <dgm:prSet/>
      <dgm:spPr/>
      <dgm:t>
        <a:bodyPr/>
        <a:lstStyle/>
        <a:p>
          <a:endParaRPr lang="en-US"/>
        </a:p>
      </dgm:t>
    </dgm:pt>
    <dgm:pt modelId="{18D257A4-F7C8-4508-967A-831CD0DD21C5}" type="sibTrans" cxnId="{E7727AA4-FF0C-4A72-8776-0FC57340F6D9}">
      <dgm:prSet/>
      <dgm:spPr/>
      <dgm:t>
        <a:bodyPr/>
        <a:lstStyle/>
        <a:p>
          <a:endParaRPr lang="en-US"/>
        </a:p>
      </dgm:t>
    </dgm:pt>
    <dgm:pt modelId="{A08205BF-D781-4769-A661-F52ED8B990AA}">
      <dgm:prSet/>
      <dgm:spPr/>
      <dgm:t>
        <a:bodyPr/>
        <a:lstStyle/>
        <a:p>
          <a:r>
            <a:rPr lang="ro-RO" b="0" i="0" noProof="0" dirty="0">
              <a:solidFill>
                <a:srgbClr val="202124"/>
              </a:solidFill>
              <a:effectLst/>
              <a:latin typeface="Times New Roman" panose="02020603050405020304" pitchFamily="18" charset="0"/>
              <a:cs typeface="Times New Roman" panose="02020603050405020304" pitchFamily="18" charset="0"/>
            </a:rPr>
            <a:t>Carte</a:t>
          </a:r>
          <a:r>
            <a:rPr lang="en-US" b="0" i="0" noProof="0" dirty="0">
              <a:solidFill>
                <a:srgbClr val="202124"/>
              </a:solidFill>
              <a:effectLst/>
              <a:latin typeface="Times New Roman" panose="02020603050405020304" pitchFamily="18" charset="0"/>
              <a:cs typeface="Times New Roman" panose="02020603050405020304" pitchFamily="18" charset="0"/>
            </a:rPr>
            <a:t> </a:t>
          </a:r>
          <a:r>
            <a:rPr lang="ro-RO" b="0" i="0" noProof="0" dirty="0">
              <a:solidFill>
                <a:srgbClr val="202124"/>
              </a:solidFill>
              <a:effectLst/>
              <a:latin typeface="Times New Roman" panose="02020603050405020304" pitchFamily="18" charset="0"/>
              <a:cs typeface="Times New Roman" panose="02020603050405020304" pitchFamily="18" charset="0"/>
            </a:rPr>
            <a:t>publicat</a:t>
          </a:r>
          <a:r>
            <a:rPr lang="ro-RO" b="0" dirty="0">
              <a:latin typeface="Times New Roman" panose="02020603050405020304" pitchFamily="18" charset="0"/>
              <a:cs typeface="Times New Roman" panose="02020603050405020304" pitchFamily="18" charset="0"/>
            </a:rPr>
            <a:t>ă</a:t>
          </a:r>
          <a:r>
            <a:rPr lang="ro-RO" b="0" i="0" noProof="0" dirty="0">
              <a:solidFill>
                <a:srgbClr val="202124"/>
              </a:solidFill>
              <a:effectLst/>
              <a:latin typeface="Times New Roman" panose="02020603050405020304" pitchFamily="18" charset="0"/>
              <a:cs typeface="Times New Roman" panose="02020603050405020304" pitchFamily="18" charset="0"/>
            </a:rPr>
            <a:t> de </a:t>
          </a:r>
          <a:r>
            <a:rPr lang="ro-RO" b="0" i="0" noProof="0" dirty="0" err="1">
              <a:solidFill>
                <a:srgbClr val="202124"/>
              </a:solidFill>
              <a:effectLst/>
              <a:latin typeface="Times New Roman" panose="02020603050405020304" pitchFamily="18" charset="0"/>
              <a:cs typeface="Times New Roman" panose="02020603050405020304" pitchFamily="18" charset="0"/>
            </a:rPr>
            <a:t>Nvidia</a:t>
          </a:r>
          <a:r>
            <a:rPr lang="en-US" b="0" i="0" noProof="0" dirty="0">
              <a:solidFill>
                <a:srgbClr val="202124"/>
              </a:solidFill>
              <a:effectLst/>
              <a:latin typeface="Times New Roman" panose="02020603050405020304" pitchFamily="18" charset="0"/>
              <a:cs typeface="Times New Roman" panose="02020603050405020304" pitchFamily="18" charset="0"/>
            </a:rPr>
            <a:t>,</a:t>
          </a:r>
          <a:r>
            <a:rPr lang="ro-RO" b="0" i="0"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a:solidFill>
                <a:srgbClr val="202124"/>
              </a:solidFill>
              <a:effectLst/>
              <a:latin typeface="Times New Roman" panose="02020603050405020304" pitchFamily="18" charset="0"/>
              <a:cs typeface="Times New Roman" panose="02020603050405020304" pitchFamily="18" charset="0"/>
            </a:rPr>
            <a:t>GPU </a:t>
          </a:r>
          <a:r>
            <a:rPr lang="ro-RO" b="0" i="1" noProof="0" dirty="0" err="1">
              <a:solidFill>
                <a:srgbClr val="202124"/>
              </a:solidFill>
              <a:effectLst/>
              <a:latin typeface="Times New Roman" panose="02020603050405020304" pitchFamily="18" charset="0"/>
              <a:cs typeface="Times New Roman" panose="02020603050405020304" pitchFamily="18" charset="0"/>
            </a:rPr>
            <a:t>Gems</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Programming</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Techniques</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Tips</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and</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Tricks</a:t>
          </a:r>
          <a:r>
            <a:rPr lang="ro-RO" b="0" i="1" noProof="0" dirty="0">
              <a:solidFill>
                <a:srgbClr val="202124"/>
              </a:solidFill>
              <a:effectLst/>
              <a:latin typeface="Times New Roman" panose="02020603050405020304" pitchFamily="18" charset="0"/>
              <a:cs typeface="Times New Roman" panose="02020603050405020304" pitchFamily="18" charset="0"/>
            </a:rPr>
            <a:t> for Real-Time </a:t>
          </a:r>
          <a:r>
            <a:rPr lang="ro-RO" b="0" i="1" noProof="0" dirty="0" err="1">
              <a:solidFill>
                <a:srgbClr val="202124"/>
              </a:solidFill>
              <a:effectLst/>
              <a:latin typeface="Times New Roman" panose="02020603050405020304" pitchFamily="18" charset="0"/>
              <a:cs typeface="Times New Roman" panose="02020603050405020304" pitchFamily="18" charset="0"/>
            </a:rPr>
            <a:t>Graphics</a:t>
          </a:r>
          <a:r>
            <a:rPr lang="ro-RO" b="0" i="1" noProof="0" dirty="0">
              <a:solidFill>
                <a:srgbClr val="202124"/>
              </a:solidFill>
              <a:effectLst/>
              <a:latin typeface="Times New Roman" panose="02020603050405020304" pitchFamily="18" charset="0"/>
              <a:cs typeface="Times New Roman" panose="02020603050405020304" pitchFamily="18" charset="0"/>
            </a:rPr>
            <a:t> </a:t>
          </a:r>
          <a:r>
            <a:rPr lang="ro-RO" b="0" i="1" noProof="0" dirty="0" err="1">
              <a:solidFill>
                <a:srgbClr val="202124"/>
              </a:solidFill>
              <a:effectLst/>
              <a:latin typeface="Times New Roman" panose="02020603050405020304" pitchFamily="18" charset="0"/>
              <a:cs typeface="Times New Roman" panose="02020603050405020304" pitchFamily="18" charset="0"/>
            </a:rPr>
            <a:t>Hardcover</a:t>
          </a:r>
          <a:endParaRPr lang="ro-RO" b="0" i="1" noProof="0" dirty="0">
            <a:latin typeface="Times New Roman" panose="02020603050405020304" pitchFamily="18" charset="0"/>
            <a:cs typeface="Times New Roman" panose="02020603050405020304" pitchFamily="18" charset="0"/>
          </a:endParaRPr>
        </a:p>
      </dgm:t>
    </dgm:pt>
    <dgm:pt modelId="{C1374B88-901D-4943-80C4-4E122BE7D583}" type="parTrans" cxnId="{B355DAC5-07E3-4735-A8E3-9644DD2966CB}">
      <dgm:prSet/>
      <dgm:spPr/>
      <dgm:t>
        <a:bodyPr/>
        <a:lstStyle/>
        <a:p>
          <a:endParaRPr lang="en-US"/>
        </a:p>
      </dgm:t>
    </dgm:pt>
    <dgm:pt modelId="{B316E481-881B-4358-B5B9-F1FA4AA3EEE0}" type="sibTrans" cxnId="{B355DAC5-07E3-4735-A8E3-9644DD2966CB}">
      <dgm:prSet/>
      <dgm:spPr/>
      <dgm:t>
        <a:bodyPr/>
        <a:lstStyle/>
        <a:p>
          <a:endParaRPr lang="en-US"/>
        </a:p>
      </dgm:t>
    </dgm:pt>
    <dgm:pt modelId="{D28FA46D-FDBB-454F-A30D-B7601CAFE2F6}">
      <dgm:prSet/>
      <dgm:spPr/>
      <dgm:t>
        <a:bodyPr/>
        <a:lstStyle/>
        <a:p>
          <a:r>
            <a:rPr lang="en-US" b="0" i="0" dirty="0">
              <a:solidFill>
                <a:schemeClr val="bg1"/>
              </a:solidFill>
              <a:effectLst/>
              <a:latin typeface="Times New Roman" panose="02020603050405020304" pitchFamily="18" charset="0"/>
              <a:cs typeface="Times New Roman" panose="02020603050405020304" pitchFamily="18" charset="0"/>
            </a:rPr>
            <a:t>22 </a:t>
          </a:r>
          <a:r>
            <a:rPr lang="en-US" b="0" i="0" dirty="0" err="1">
              <a:solidFill>
                <a:schemeClr val="bg1"/>
              </a:solidFill>
              <a:effectLst/>
              <a:latin typeface="Times New Roman" panose="02020603050405020304" pitchFamily="18" charset="0"/>
              <a:cs typeface="Times New Roman" panose="02020603050405020304" pitchFamily="18" charset="0"/>
            </a:rPr>
            <a:t>Martie</a:t>
          </a:r>
          <a:r>
            <a:rPr lang="en-US" b="0" i="0" dirty="0">
              <a:solidFill>
                <a:schemeClr val="bg1"/>
              </a:solidFill>
              <a:effectLst/>
              <a:latin typeface="Times New Roman" panose="02020603050405020304" pitchFamily="18" charset="0"/>
              <a:cs typeface="Times New Roman" panose="02020603050405020304" pitchFamily="18" charset="0"/>
            </a:rPr>
            <a:t> 2005</a:t>
          </a:r>
          <a:endParaRPr lang="en-US" b="0" dirty="0">
            <a:solidFill>
              <a:schemeClr val="bg1"/>
            </a:solidFill>
            <a:latin typeface="Times New Roman" panose="02020603050405020304" pitchFamily="18" charset="0"/>
            <a:cs typeface="Times New Roman" panose="02020603050405020304" pitchFamily="18" charset="0"/>
          </a:endParaRPr>
        </a:p>
      </dgm:t>
    </dgm:pt>
    <dgm:pt modelId="{2B24659D-A231-4A89-9AF1-1B7C719050BF}" type="parTrans" cxnId="{E857ACEC-76A7-463F-BE47-3DF6A48B7135}">
      <dgm:prSet/>
      <dgm:spPr/>
      <dgm:t>
        <a:bodyPr/>
        <a:lstStyle/>
        <a:p>
          <a:endParaRPr lang="en-US"/>
        </a:p>
      </dgm:t>
    </dgm:pt>
    <dgm:pt modelId="{8A55D355-13E7-42AD-944D-B7E7E9D0B921}" type="sibTrans" cxnId="{E857ACEC-76A7-463F-BE47-3DF6A48B7135}">
      <dgm:prSet/>
      <dgm:spPr/>
      <dgm:t>
        <a:bodyPr/>
        <a:lstStyle/>
        <a:p>
          <a:endParaRPr lang="en-US"/>
        </a:p>
      </dgm:t>
    </dgm:pt>
    <dgm:pt modelId="{AF75306D-BCC4-44CF-BE13-6E0BC71130C6}">
      <dgm:prSet/>
      <dgm:spPr/>
      <dgm:t>
        <a:bodyPr/>
        <a:lstStyle/>
        <a:p>
          <a:r>
            <a:rPr lang="en-US" b="0" i="0" dirty="0" err="1">
              <a:solidFill>
                <a:srgbClr val="000000"/>
              </a:solidFill>
              <a:effectLst/>
              <a:latin typeface="Times New Roman" panose="02020603050405020304" pitchFamily="18" charset="0"/>
              <a:cs typeface="Times New Roman" panose="02020603050405020304" pitchFamily="18" charset="0"/>
            </a:rPr>
            <a:t>Lucrarea</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lui</a:t>
          </a:r>
          <a:r>
            <a:rPr lang="en-US" b="0" i="0" dirty="0">
              <a:solidFill>
                <a:srgbClr val="000000"/>
              </a:solidFill>
              <a:effectLst/>
              <a:latin typeface="Times New Roman" panose="02020603050405020304" pitchFamily="18" charset="0"/>
              <a:cs typeface="Times New Roman" panose="02020603050405020304" pitchFamily="18" charset="0"/>
            </a:rPr>
            <a:t> Stefan </a:t>
          </a:r>
          <a:r>
            <a:rPr lang="en-US" b="0" i="0" dirty="0" err="1">
              <a:solidFill>
                <a:srgbClr val="000000"/>
              </a:solidFill>
              <a:effectLst/>
              <a:latin typeface="Times New Roman" panose="02020603050405020304" pitchFamily="18" charset="0"/>
              <a:cs typeface="Times New Roman" panose="02020603050405020304" pitchFamily="18" charset="0"/>
            </a:rPr>
            <a:t>Gustavson</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despre</a:t>
          </a:r>
          <a:r>
            <a:rPr lang="en-US" b="0" i="0" dirty="0">
              <a:solidFill>
                <a:srgbClr val="000000"/>
              </a:solidFill>
              <a:effectLst/>
              <a:latin typeface="Times New Roman" panose="02020603050405020304" pitchFamily="18" charset="0"/>
              <a:cs typeface="Times New Roman" panose="02020603050405020304" pitchFamily="18" charset="0"/>
            </a:rPr>
            <a:t> Simplex noise</a:t>
          </a:r>
          <a:endParaRPr lang="en-US" b="0" dirty="0">
            <a:latin typeface="Times New Roman" panose="02020603050405020304" pitchFamily="18" charset="0"/>
            <a:cs typeface="Times New Roman" panose="02020603050405020304" pitchFamily="18" charset="0"/>
          </a:endParaRPr>
        </a:p>
      </dgm:t>
    </dgm:pt>
    <dgm:pt modelId="{BF81B6F0-E11E-47F8-9195-30A34ACC948B}" type="parTrans" cxnId="{3C1B13C0-43BC-4C4F-8A2C-96079A7DAF78}">
      <dgm:prSet/>
      <dgm:spPr/>
      <dgm:t>
        <a:bodyPr/>
        <a:lstStyle/>
        <a:p>
          <a:endParaRPr lang="en-US"/>
        </a:p>
      </dgm:t>
    </dgm:pt>
    <dgm:pt modelId="{BA12C9C0-D010-4150-BEC1-F9CA95D0C221}" type="sibTrans" cxnId="{3C1B13C0-43BC-4C4F-8A2C-96079A7DAF78}">
      <dgm:prSet/>
      <dgm:spPr/>
      <dgm:t>
        <a:bodyPr/>
        <a:lstStyle/>
        <a:p>
          <a:endParaRPr lang="en-US"/>
        </a:p>
      </dgm:t>
    </dgm:pt>
    <dgm:pt modelId="{C2CFFFBB-3CC7-4F11-8015-92E6D9541502}">
      <dgm:prSet/>
      <dgm:spPr/>
      <dgm:t>
        <a:bodyPr/>
        <a:lstStyle/>
        <a:p>
          <a:r>
            <a:rPr lang="ro-RO" b="0" i="0" noProof="0" dirty="0">
              <a:solidFill>
                <a:srgbClr val="202124"/>
              </a:solidFill>
              <a:effectLst/>
              <a:latin typeface="Times New Roman" panose="02020603050405020304" pitchFamily="18" charset="0"/>
              <a:cs typeface="Times New Roman" panose="02020603050405020304" pitchFamily="18" charset="0"/>
            </a:rPr>
            <a:t>Carte</a:t>
          </a:r>
          <a:r>
            <a:rPr lang="en-US" b="0" i="0" noProof="0" dirty="0">
              <a:solidFill>
                <a:srgbClr val="202124"/>
              </a:solidFill>
              <a:effectLst/>
              <a:latin typeface="Times New Roman" panose="02020603050405020304" pitchFamily="18" charset="0"/>
              <a:cs typeface="Times New Roman" panose="02020603050405020304" pitchFamily="18" charset="0"/>
            </a:rPr>
            <a:t> </a:t>
          </a:r>
          <a:r>
            <a:rPr lang="ro-RO" b="0" i="0" noProof="0" dirty="0">
              <a:solidFill>
                <a:srgbClr val="202124"/>
              </a:solidFill>
              <a:effectLst/>
              <a:latin typeface="Times New Roman" panose="02020603050405020304" pitchFamily="18" charset="0"/>
              <a:cs typeface="Times New Roman" panose="02020603050405020304" pitchFamily="18" charset="0"/>
            </a:rPr>
            <a:t>publicat</a:t>
          </a:r>
          <a:r>
            <a:rPr lang="ro-RO" b="0" dirty="0">
              <a:latin typeface="Times New Roman" panose="02020603050405020304" pitchFamily="18" charset="0"/>
              <a:cs typeface="Times New Roman" panose="02020603050405020304" pitchFamily="18" charset="0"/>
            </a:rPr>
            <a:t>ă</a:t>
          </a:r>
          <a:r>
            <a:rPr lang="ro-RO" b="0" i="0" noProof="0" dirty="0">
              <a:solidFill>
                <a:srgbClr val="202124"/>
              </a:solidFill>
              <a:effectLst/>
              <a:latin typeface="Times New Roman" panose="02020603050405020304" pitchFamily="18" charset="0"/>
              <a:cs typeface="Times New Roman" panose="02020603050405020304" pitchFamily="18" charset="0"/>
            </a:rPr>
            <a:t> de </a:t>
          </a:r>
          <a:r>
            <a:rPr lang="ro-RO" b="0" i="0" noProof="0" dirty="0" err="1">
              <a:solidFill>
                <a:srgbClr val="202124"/>
              </a:solidFill>
              <a:effectLst/>
              <a:latin typeface="Times New Roman" panose="02020603050405020304" pitchFamily="18" charset="0"/>
              <a:cs typeface="Times New Roman" panose="02020603050405020304" pitchFamily="18" charset="0"/>
            </a:rPr>
            <a:t>Nvidia</a:t>
          </a:r>
          <a:r>
            <a:rPr lang="en-US" b="0" i="0" noProof="0" dirty="0">
              <a:solidFill>
                <a:srgbClr val="202124"/>
              </a:solidFill>
              <a:effectLst/>
              <a:latin typeface="Times New Roman" panose="02020603050405020304" pitchFamily="18" charset="0"/>
              <a:cs typeface="Times New Roman" panose="02020603050405020304" pitchFamily="18" charset="0"/>
            </a:rPr>
            <a:t>,</a:t>
          </a:r>
          <a:r>
            <a:rPr lang="ro-RO" b="0" i="0" noProof="0" dirty="0">
              <a:solidFill>
                <a:srgbClr val="202124"/>
              </a:solidFill>
              <a:effectLst/>
              <a:latin typeface="Times New Roman" panose="02020603050405020304" pitchFamily="18" charset="0"/>
              <a:cs typeface="Times New Roman" panose="02020603050405020304" pitchFamily="18" charset="0"/>
            </a:rPr>
            <a:t> </a:t>
          </a:r>
          <a:r>
            <a:rPr lang="en-US" b="0" i="1" dirty="0">
              <a:solidFill>
                <a:srgbClr val="333333"/>
              </a:solidFill>
              <a:effectLst/>
              <a:latin typeface="Times New Roman" panose="02020603050405020304" pitchFamily="18" charset="0"/>
              <a:cs typeface="Times New Roman" panose="02020603050405020304" pitchFamily="18" charset="0"/>
            </a:rPr>
            <a:t>GPU Gems 2</a:t>
          </a:r>
          <a:endParaRPr lang="en-US" b="0" dirty="0">
            <a:latin typeface="Times New Roman" panose="02020603050405020304" pitchFamily="18" charset="0"/>
            <a:cs typeface="Times New Roman" panose="02020603050405020304" pitchFamily="18" charset="0"/>
          </a:endParaRPr>
        </a:p>
      </dgm:t>
    </dgm:pt>
    <dgm:pt modelId="{6773DE71-E5D8-42D8-840A-417EA0685E4C}" type="parTrans" cxnId="{03A093C6-6365-4EAA-BF5B-AAC3ECCEDCB2}">
      <dgm:prSet/>
      <dgm:spPr/>
      <dgm:t>
        <a:bodyPr/>
        <a:lstStyle/>
        <a:p>
          <a:endParaRPr lang="en-US"/>
        </a:p>
      </dgm:t>
    </dgm:pt>
    <dgm:pt modelId="{711BE4FB-702F-4864-AD4F-E795BEF3929F}" type="sibTrans" cxnId="{03A093C6-6365-4EAA-BF5B-AAC3ECCEDCB2}">
      <dgm:prSet/>
      <dgm:spPr/>
      <dgm:t>
        <a:bodyPr/>
        <a:lstStyle/>
        <a:p>
          <a:endParaRPr lang="en-US"/>
        </a:p>
      </dgm:t>
    </dgm:pt>
    <dgm:pt modelId="{83E55460-8F18-4E8D-9915-6CE222E08562}">
      <dgm:prSet/>
      <dgm:spPr/>
      <dgm:t>
        <a:bodyPr/>
        <a:lstStyle/>
        <a:p>
          <a:r>
            <a:rPr lang="en-US" b="0" i="0" dirty="0" err="1">
              <a:latin typeface="Times New Roman" panose="02020603050405020304" pitchFamily="18" charset="0"/>
              <a:cs typeface="Times New Roman" panose="02020603050405020304" pitchFamily="18" charset="0"/>
            </a:rPr>
            <a:t>Martie</a:t>
          </a:r>
          <a:r>
            <a:rPr lang="en-US" b="0" i="0" dirty="0">
              <a:latin typeface="Times New Roman" panose="02020603050405020304" pitchFamily="18" charset="0"/>
              <a:cs typeface="Times New Roman" panose="02020603050405020304" pitchFamily="18" charset="0"/>
            </a:rPr>
            <a:t> 2005</a:t>
          </a:r>
          <a:endParaRPr lang="en-US" b="0" dirty="0">
            <a:latin typeface="Times New Roman" panose="02020603050405020304" pitchFamily="18" charset="0"/>
            <a:cs typeface="Times New Roman" panose="02020603050405020304" pitchFamily="18" charset="0"/>
          </a:endParaRPr>
        </a:p>
      </dgm:t>
    </dgm:pt>
    <dgm:pt modelId="{4C0C147E-18F7-4D50-8761-8038DD99C741}" type="parTrans" cxnId="{DB4BC098-B400-448E-B8EF-8B67D78F16CC}">
      <dgm:prSet/>
      <dgm:spPr/>
      <dgm:t>
        <a:bodyPr/>
        <a:lstStyle/>
        <a:p>
          <a:endParaRPr lang="en-US"/>
        </a:p>
      </dgm:t>
    </dgm:pt>
    <dgm:pt modelId="{8D809FFD-7076-4CF6-AB56-69301DB54D15}" type="sibTrans" cxnId="{DB4BC098-B400-448E-B8EF-8B67D78F16CC}">
      <dgm:prSet/>
      <dgm:spPr/>
      <dgm:t>
        <a:bodyPr/>
        <a:lstStyle/>
        <a:p>
          <a:endParaRPr lang="en-US"/>
        </a:p>
      </dgm:t>
    </dgm:pt>
    <dgm:pt modelId="{19265287-C4AD-4062-AE1E-8FC3EE02D82F}">
      <dgm:prSet/>
      <dgm:spPr/>
      <dgm:t>
        <a:bodyPr/>
        <a:lstStyle/>
        <a:p>
          <a:r>
            <a:rPr lang="en-US" b="0">
              <a:latin typeface="Times New Roman" panose="02020603050405020304" pitchFamily="18" charset="0"/>
              <a:cs typeface="Times New Roman" panose="02020603050405020304" pitchFamily="18" charset="0"/>
            </a:rPr>
            <a:t>2012</a:t>
          </a:r>
          <a:endParaRPr lang="en-US" b="0" dirty="0">
            <a:latin typeface="Times New Roman" panose="02020603050405020304" pitchFamily="18" charset="0"/>
            <a:cs typeface="Times New Roman" panose="02020603050405020304" pitchFamily="18" charset="0"/>
          </a:endParaRPr>
        </a:p>
      </dgm:t>
    </dgm:pt>
    <dgm:pt modelId="{BADD5CFE-FE6E-463A-AE98-38E065E1C1CA}" type="parTrans" cxnId="{0BBA6153-1688-4834-B89B-B5D53FFD0238}">
      <dgm:prSet/>
      <dgm:spPr/>
      <dgm:t>
        <a:bodyPr/>
        <a:lstStyle/>
        <a:p>
          <a:endParaRPr lang="en-US"/>
        </a:p>
      </dgm:t>
    </dgm:pt>
    <dgm:pt modelId="{E4087577-F0B3-4B40-8F04-D94B7ACC39AF}" type="sibTrans" cxnId="{0BBA6153-1688-4834-B89B-B5D53FFD0238}">
      <dgm:prSet/>
      <dgm:spPr/>
      <dgm:t>
        <a:bodyPr/>
        <a:lstStyle/>
        <a:p>
          <a:endParaRPr lang="en-US"/>
        </a:p>
      </dgm:t>
    </dgm:pt>
    <dgm:pt modelId="{B1ADB015-C6D0-445B-A33E-3DB8D645BC99}">
      <dgm:prSet/>
      <dgm:spPr/>
      <dgm:t>
        <a:bodyPr/>
        <a:lstStyle/>
        <a:p>
          <a:r>
            <a:rPr lang="en-US" b="0" dirty="0">
              <a:latin typeface="Times New Roman" panose="02020603050405020304" pitchFamily="18" charset="0"/>
              <a:cs typeface="Times New Roman" panose="02020603050405020304" pitchFamily="18" charset="0"/>
            </a:rPr>
            <a:t>Carte </a:t>
          </a:r>
          <a:r>
            <a:rPr lang="ro-RO" b="0" i="0" noProof="0" dirty="0">
              <a:solidFill>
                <a:srgbClr val="202124"/>
              </a:solidFill>
              <a:effectLst/>
              <a:latin typeface="Times New Roman" panose="02020603050405020304" pitchFamily="18" charset="0"/>
              <a:cs typeface="Times New Roman" panose="02020603050405020304" pitchFamily="18" charset="0"/>
            </a:rPr>
            <a:t>publicat</a:t>
          </a:r>
          <a:r>
            <a:rPr lang="ro-RO" b="0" dirty="0">
              <a:latin typeface="Times New Roman" panose="02020603050405020304" pitchFamily="18" charset="0"/>
              <a:cs typeface="Times New Roman" panose="02020603050405020304" pitchFamily="18" charset="0"/>
            </a:rPr>
            <a:t>ă</a:t>
          </a:r>
          <a:r>
            <a:rPr lang="en-US" b="0" dirty="0">
              <a:latin typeface="Times New Roman" panose="02020603050405020304" pitchFamily="18" charset="0"/>
              <a:cs typeface="Times New Roman" panose="02020603050405020304" pitchFamily="18" charset="0"/>
            </a:rPr>
            <a:t> de AMD, </a:t>
          </a:r>
          <a:r>
            <a:rPr lang="en-US" b="0" i="1" dirty="0">
              <a:latin typeface="Times New Roman" panose="02020603050405020304" pitchFamily="18" charset="0"/>
              <a:cs typeface="Times New Roman" panose="02020603050405020304" pitchFamily="18" charset="0"/>
            </a:rPr>
            <a:t>The Importance of Being Noisy: Fast, High Quality Noise</a:t>
          </a:r>
        </a:p>
      </dgm:t>
    </dgm:pt>
    <dgm:pt modelId="{9EA7A10C-9B5B-4535-83EC-701F404FC399}" type="parTrans" cxnId="{C849B413-88CF-40CA-9AA3-A0EDFD6168FF}">
      <dgm:prSet/>
      <dgm:spPr/>
      <dgm:t>
        <a:bodyPr/>
        <a:lstStyle/>
        <a:p>
          <a:endParaRPr lang="en-US"/>
        </a:p>
      </dgm:t>
    </dgm:pt>
    <dgm:pt modelId="{CB6D5509-4B5B-43B3-966C-ABFAE30482CF}" type="sibTrans" cxnId="{C849B413-88CF-40CA-9AA3-A0EDFD6168FF}">
      <dgm:prSet/>
      <dgm:spPr/>
      <dgm:t>
        <a:bodyPr/>
        <a:lstStyle/>
        <a:p>
          <a:endParaRPr lang="en-US"/>
        </a:p>
      </dgm:t>
    </dgm:pt>
    <dgm:pt modelId="{FA14F066-F0D4-42B0-999B-505AD7B71CF3}">
      <dgm:prSet/>
      <dgm:spPr/>
      <dgm:t>
        <a:bodyPr/>
        <a:lstStyle/>
        <a:p>
          <a:r>
            <a:rPr lang="en-US" b="0">
              <a:latin typeface="Times New Roman" panose="02020603050405020304" pitchFamily="18" charset="0"/>
              <a:cs typeface="Times New Roman" panose="02020603050405020304" pitchFamily="18" charset="0"/>
            </a:rPr>
            <a:t>2016 - 2017</a:t>
          </a:r>
          <a:endParaRPr lang="en-US" b="0" dirty="0">
            <a:latin typeface="Times New Roman" panose="02020603050405020304" pitchFamily="18" charset="0"/>
            <a:cs typeface="Times New Roman" panose="02020603050405020304" pitchFamily="18" charset="0"/>
          </a:endParaRPr>
        </a:p>
      </dgm:t>
    </dgm:pt>
    <dgm:pt modelId="{45A09F45-EDFE-4706-B0A6-ED92B4C13C22}" type="parTrans" cxnId="{292A4E2B-1CD4-4E7D-812D-F4BFC9BE1342}">
      <dgm:prSet/>
      <dgm:spPr/>
      <dgm:t>
        <a:bodyPr/>
        <a:lstStyle/>
        <a:p>
          <a:endParaRPr lang="en-US"/>
        </a:p>
      </dgm:t>
    </dgm:pt>
    <dgm:pt modelId="{402AA3C8-EE36-46DA-B729-5CEE55AC8787}" type="sibTrans" cxnId="{292A4E2B-1CD4-4E7D-812D-F4BFC9BE1342}">
      <dgm:prSet/>
      <dgm:spPr/>
      <dgm:t>
        <a:bodyPr/>
        <a:lstStyle/>
        <a:p>
          <a:endParaRPr lang="en-US"/>
        </a:p>
      </dgm:t>
    </dgm:pt>
    <dgm:pt modelId="{8C0B2E0B-E0A7-4AC6-BB59-C924F17B3AF1}">
      <dgm:prSet/>
      <dgm:spPr/>
      <dgm:t>
        <a:bodyPr/>
        <a:lstStyle/>
        <a:p>
          <a:r>
            <a:rPr lang="ro-RO" b="0" i="0" noProof="0" dirty="0">
              <a:solidFill>
                <a:schemeClr val="tx1"/>
              </a:solidFill>
              <a:latin typeface="Times New Roman" panose="02020603050405020304" pitchFamily="18" charset="0"/>
              <a:cs typeface="Times New Roman" panose="02020603050405020304" pitchFamily="18" charset="0"/>
            </a:rPr>
            <a:t>Videoclipuri</a:t>
          </a:r>
          <a:r>
            <a:rPr lang="en-US" b="0" i="0" dirty="0">
              <a:solidFill>
                <a:schemeClr val="tx1"/>
              </a:solidFill>
              <a:latin typeface="Times New Roman" panose="02020603050405020304" pitchFamily="18" charset="0"/>
              <a:cs typeface="Times New Roman" panose="02020603050405020304" pitchFamily="18" charset="0"/>
            </a:rPr>
            <a:t> pe </a:t>
          </a:r>
          <a:r>
            <a:rPr lang="en-US" b="0" i="0" dirty="0" err="1">
              <a:solidFill>
                <a:schemeClr val="tx1"/>
              </a:solidFill>
              <a:latin typeface="Times New Roman" panose="02020603050405020304" pitchFamily="18" charset="0"/>
              <a:cs typeface="Times New Roman" panose="02020603050405020304" pitchFamily="18" charset="0"/>
            </a:rPr>
            <a:t>Youtube</a:t>
          </a:r>
          <a:r>
            <a:rPr lang="en-US" b="0" i="0" dirty="0">
              <a:solidFill>
                <a:schemeClr val="tx1"/>
              </a:solidFill>
              <a:latin typeface="Times New Roman" panose="02020603050405020304" pitchFamily="18" charset="0"/>
              <a:cs typeface="Times New Roman" panose="02020603050405020304" pitchFamily="18" charset="0"/>
            </a:rPr>
            <a:t> </a:t>
          </a:r>
          <a:r>
            <a:rPr lang="en-US" b="0" i="0" dirty="0" err="1">
              <a:solidFill>
                <a:schemeClr val="tx1"/>
              </a:solidFill>
              <a:latin typeface="Times New Roman" panose="02020603050405020304" pitchFamily="18" charset="0"/>
              <a:cs typeface="Times New Roman" panose="02020603050405020304" pitchFamily="18" charset="0"/>
            </a:rPr>
            <a:t>despre</a:t>
          </a:r>
          <a:r>
            <a:rPr lang="en-US" b="0" i="0" dirty="0">
              <a:solidFill>
                <a:schemeClr val="tx1"/>
              </a:solidFill>
              <a:latin typeface="Times New Roman" panose="02020603050405020304" pitchFamily="18" charset="0"/>
              <a:cs typeface="Times New Roman" panose="02020603050405020304" pitchFamily="18" charset="0"/>
            </a:rPr>
            <a:t> Perlin Noise</a:t>
          </a:r>
          <a:br>
            <a:rPr lang="en-US" b="0" i="0" dirty="0">
              <a:solidFill>
                <a:schemeClr val="tx1"/>
              </a:solidFill>
              <a:latin typeface="Times New Roman" panose="02020603050405020304" pitchFamily="18" charset="0"/>
              <a:cs typeface="Times New Roman" panose="02020603050405020304" pitchFamily="18" charset="0"/>
            </a:rPr>
          </a:br>
          <a:r>
            <a:rPr lang="en-US" b="0" dirty="0">
              <a:solidFill>
                <a:schemeClr val="tx1"/>
              </a:solidFill>
              <a:latin typeface="Times New Roman" panose="02020603050405020304" pitchFamily="18" charset="0"/>
              <a:cs typeface="Times New Roman" panose="02020603050405020304" pitchFamily="18" charset="0"/>
            </a:rPr>
            <a:t>(</a:t>
          </a:r>
          <a:r>
            <a:rPr lang="en-US" b="0"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The Coding Train</a:t>
          </a:r>
          <a:r>
            <a:rPr lang="en-US" b="0" dirty="0">
              <a:solidFill>
                <a:schemeClr val="tx1"/>
              </a:solidFill>
              <a:latin typeface="Times New Roman" panose="02020603050405020304" pitchFamily="18" charset="0"/>
              <a:cs typeface="Times New Roman" panose="02020603050405020304" pitchFamily="18" charset="0"/>
            </a:rPr>
            <a:t>,</a:t>
          </a:r>
          <a:br>
            <a:rPr lang="en-US" b="0" dirty="0">
              <a:solidFill>
                <a:schemeClr val="tx1"/>
              </a:solidFill>
              <a:latin typeface="Times New Roman" panose="02020603050405020304" pitchFamily="18" charset="0"/>
              <a:cs typeface="Times New Roman" panose="02020603050405020304" pitchFamily="18" charset="0"/>
            </a:rPr>
          </a:br>
          <a:r>
            <a:rPr lang="en-US" b="0" dirty="0">
              <a:solidFill>
                <a:schemeClr val="tx1"/>
              </a:solidFill>
              <a:latin typeface="Times New Roman" panose="02020603050405020304" pitchFamily="18" charset="0"/>
              <a:cs typeface="Times New Roman" panose="02020603050405020304" pitchFamily="18" charset="0"/>
            </a:rPr>
            <a:t>Brackets, </a:t>
          </a:r>
          <a:br>
            <a:rPr lang="en-US" b="0" dirty="0">
              <a:solidFill>
                <a:schemeClr val="tx1"/>
              </a:solidFill>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GDC</a:t>
          </a:r>
          <a:r>
            <a:rPr lang="en-US" b="0" i="0" dirty="0">
              <a:solidFill>
                <a:schemeClr val="tx1"/>
              </a:solidFill>
              <a:effectLst/>
              <a:latin typeface="Times New Roman" panose="02020603050405020304" pitchFamily="18" charset="0"/>
              <a:cs typeface="Times New Roman" panose="02020603050405020304" pitchFamily="18" charset="0"/>
            </a:rPr>
            <a:t>,</a:t>
          </a:r>
          <a:br>
            <a:rPr lang="en-US" b="0" i="0" dirty="0">
              <a:solidFill>
                <a:schemeClr val="tx1"/>
              </a:solidFill>
              <a:effectLst/>
              <a:latin typeface="Times New Roman" panose="02020603050405020304" pitchFamily="18" charset="0"/>
              <a:cs typeface="Times New Roman" panose="02020603050405020304" pitchFamily="18" charset="0"/>
            </a:rPr>
          </a:br>
          <a:r>
            <a:rPr lang="en-US" b="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Extra Credits</a:t>
          </a:r>
          <a:r>
            <a:rPr lang="en-US" b="0" dirty="0">
              <a:solidFill>
                <a:schemeClr val="tx1"/>
              </a:solidFill>
              <a:effectLst/>
              <a:latin typeface="Times New Roman" panose="02020603050405020304" pitchFamily="18" charset="0"/>
              <a:cs typeface="Times New Roman" panose="02020603050405020304" pitchFamily="18" charset="0"/>
            </a:rPr>
            <a:t>)</a:t>
          </a:r>
          <a:endParaRPr lang="en-US" b="0" dirty="0">
            <a:solidFill>
              <a:schemeClr val="tx1"/>
            </a:solidFill>
            <a:latin typeface="Times New Roman" panose="02020603050405020304" pitchFamily="18" charset="0"/>
            <a:cs typeface="Times New Roman" panose="02020603050405020304" pitchFamily="18" charset="0"/>
          </a:endParaRPr>
        </a:p>
      </dgm:t>
    </dgm:pt>
    <dgm:pt modelId="{A742DEE7-0463-4E2A-9025-6D8C9EA7524A}" type="parTrans" cxnId="{68DE066E-9DAF-407D-9E91-EAC108BF4E5B}">
      <dgm:prSet/>
      <dgm:spPr/>
      <dgm:t>
        <a:bodyPr/>
        <a:lstStyle/>
        <a:p>
          <a:endParaRPr lang="en-US"/>
        </a:p>
      </dgm:t>
    </dgm:pt>
    <dgm:pt modelId="{F2D8E4CD-30E3-437A-A58F-378195F257A0}" type="sibTrans" cxnId="{68DE066E-9DAF-407D-9E91-EAC108BF4E5B}">
      <dgm:prSet/>
      <dgm:spPr/>
      <dgm:t>
        <a:bodyPr/>
        <a:lstStyle/>
        <a:p>
          <a:endParaRPr lang="en-US"/>
        </a:p>
      </dgm:t>
    </dgm:pt>
    <dgm:pt modelId="{6999B2EE-9532-405D-91D9-49F61D23A4F6}">
      <dgm:prSet/>
      <dgm:spPr/>
      <dgm:t>
        <a:bodyPr/>
        <a:lstStyle/>
        <a:p>
          <a:endParaRPr lang="en-US" b="0" dirty="0">
            <a:latin typeface="Times New Roman" panose="02020603050405020304" pitchFamily="18" charset="0"/>
            <a:cs typeface="Times New Roman" panose="02020603050405020304" pitchFamily="18" charset="0"/>
          </a:endParaRPr>
        </a:p>
      </dgm:t>
    </dgm:pt>
    <dgm:pt modelId="{5705C034-800D-4A51-9E03-F5BADE603A4F}" type="parTrans" cxnId="{CD61EA49-D67B-4AEB-9CA5-88DCC1FA72C9}">
      <dgm:prSet/>
      <dgm:spPr/>
      <dgm:t>
        <a:bodyPr/>
        <a:lstStyle/>
        <a:p>
          <a:endParaRPr lang="en-US"/>
        </a:p>
      </dgm:t>
    </dgm:pt>
    <dgm:pt modelId="{CE53B31B-E87A-46C7-B88A-F2E6FE459AEC}" type="sibTrans" cxnId="{CD61EA49-D67B-4AEB-9CA5-88DCC1FA72C9}">
      <dgm:prSet/>
      <dgm:spPr/>
      <dgm:t>
        <a:bodyPr/>
        <a:lstStyle/>
        <a:p>
          <a:endParaRPr lang="en-US"/>
        </a:p>
      </dgm:t>
    </dgm:pt>
    <dgm:pt modelId="{3B1F8EA2-3792-4228-8109-D6B47D82209B}">
      <dgm:prSet/>
      <dgm:spPr/>
      <dgm:t>
        <a:bodyPr/>
        <a:lstStyle/>
        <a:p>
          <a:endParaRPr lang="en-US" b="0" dirty="0">
            <a:latin typeface="Times New Roman" panose="02020603050405020304" pitchFamily="18" charset="0"/>
            <a:cs typeface="Times New Roman" panose="02020603050405020304" pitchFamily="18" charset="0"/>
          </a:endParaRPr>
        </a:p>
      </dgm:t>
    </dgm:pt>
    <dgm:pt modelId="{7D06408B-8D2F-42E2-BD2A-3F76984D4CC9}" type="parTrans" cxnId="{FBE39B53-FB4B-45D7-947A-ED1A7341D9D7}">
      <dgm:prSet/>
      <dgm:spPr/>
      <dgm:t>
        <a:bodyPr/>
        <a:lstStyle/>
        <a:p>
          <a:endParaRPr lang="en-US"/>
        </a:p>
      </dgm:t>
    </dgm:pt>
    <dgm:pt modelId="{8359C933-BA0D-450B-A246-98DDA75986BA}" type="sibTrans" cxnId="{FBE39B53-FB4B-45D7-947A-ED1A7341D9D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460D32AB-01D8-4E01-9557-A42FF4DE3683}" type="pres">
      <dgm:prSet presAssocID="{3A4CBFD2-77AA-4EEF-A111-B3EF2C3F6D93}" presName="composite1" presStyleCnt="0"/>
      <dgm:spPr/>
    </dgm:pt>
    <dgm:pt modelId="{6C662E9F-3873-4E4D-BC4F-D9481ADF8285}" type="pres">
      <dgm:prSet presAssocID="{3A4CBFD2-77AA-4EEF-A111-B3EF2C3F6D93}" presName="parent1" presStyleLbl="alignNode1" presStyleIdx="0" presStyleCnt="12">
        <dgm:presLayoutVars>
          <dgm:chMax val="1"/>
          <dgm:chPref val="1"/>
          <dgm:bulletEnabled val="1"/>
        </dgm:presLayoutVars>
      </dgm:prSet>
      <dgm:spPr/>
    </dgm:pt>
    <dgm:pt modelId="{0A300A74-3433-4C56-BBA7-A6EBA67A519E}" type="pres">
      <dgm:prSet presAssocID="{3A4CBFD2-77AA-4EEF-A111-B3EF2C3F6D93}" presName="Childtext1" presStyleLbl="revTx" presStyleIdx="0" presStyleCnt="12">
        <dgm:presLayoutVars>
          <dgm:bulletEnabled val="1"/>
        </dgm:presLayoutVars>
      </dgm:prSet>
      <dgm:spPr/>
    </dgm:pt>
    <dgm:pt modelId="{4546C29B-145E-410A-959F-D8B439566E39}" type="pres">
      <dgm:prSet presAssocID="{3A4CBFD2-77AA-4EEF-A111-B3EF2C3F6D93}" presName="ConnectLine1" presStyleLbl="sibTrans1D1" presStyleIdx="0" presStyleCnt="12"/>
      <dgm:spPr>
        <a:noFill/>
        <a:ln w="12700" cap="rnd" cmpd="sng" algn="ctr">
          <a:solidFill>
            <a:schemeClr val="accent1">
              <a:shade val="90000"/>
              <a:hueOff val="0"/>
              <a:satOff val="0"/>
              <a:lumOff val="0"/>
              <a:alphaOff val="0"/>
            </a:schemeClr>
          </a:solidFill>
          <a:prstDash val="dash"/>
        </a:ln>
        <a:effectLst/>
      </dgm:spPr>
    </dgm:pt>
    <dgm:pt modelId="{B1EDAD9B-698C-491D-B07D-625AEC6561BA}" type="pres">
      <dgm:prSet presAssocID="{3A4CBFD2-77AA-4EEF-A111-B3EF2C3F6D93}" presName="ConnectLineEnd1" presStyleLbl="lnNode1" presStyleIdx="0" presStyleCnt="12"/>
      <dgm:spPr/>
    </dgm:pt>
    <dgm:pt modelId="{19493AF8-3DF1-401C-A686-56F48071D792}" type="pres">
      <dgm:prSet presAssocID="{3A4CBFD2-77AA-4EEF-A111-B3EF2C3F6D93}" presName="EmptyPane1" presStyleCnt="0"/>
      <dgm:spPr/>
    </dgm:pt>
    <dgm:pt modelId="{9EEA8832-11BC-4CD2-895B-C329D4BD8D18}" type="pres">
      <dgm:prSet presAssocID="{5AD29F35-C1DB-4638-ADCE-B1EC9C9D2258}" presName="spaceBetweenRectangles1" presStyleCnt="0"/>
      <dgm:spPr/>
    </dgm:pt>
    <dgm:pt modelId="{B37B5239-3041-482A-800A-F374E7139CF9}" type="pres">
      <dgm:prSet presAssocID="{9D883281-52EB-4010-947D-51A9C80CAF51}" presName="composite1" presStyleCnt="0"/>
      <dgm:spPr/>
    </dgm:pt>
    <dgm:pt modelId="{F10F1641-FB20-47B4-AD91-0A8B8003C226}" type="pres">
      <dgm:prSet presAssocID="{9D883281-52EB-4010-947D-51A9C80CAF51}" presName="parent1" presStyleLbl="alignNode1" presStyleIdx="1" presStyleCnt="12">
        <dgm:presLayoutVars>
          <dgm:chMax val="1"/>
          <dgm:chPref val="1"/>
          <dgm:bulletEnabled val="1"/>
        </dgm:presLayoutVars>
      </dgm:prSet>
      <dgm:spPr/>
    </dgm:pt>
    <dgm:pt modelId="{EE28DC57-4FA5-4809-A1A7-D74ED8B1F23F}" type="pres">
      <dgm:prSet presAssocID="{9D883281-52EB-4010-947D-51A9C80CAF51}" presName="Childtext1" presStyleLbl="revTx" presStyleIdx="1" presStyleCnt="12">
        <dgm:presLayoutVars>
          <dgm:bulletEnabled val="1"/>
        </dgm:presLayoutVars>
      </dgm:prSet>
      <dgm:spPr/>
    </dgm:pt>
    <dgm:pt modelId="{DD86619A-4604-4053-A771-20E241164887}" type="pres">
      <dgm:prSet presAssocID="{9D883281-52EB-4010-947D-51A9C80CAF51}" presName="ConnectLine1" presStyleLbl="sibTrans1D1" presStyleIdx="1" presStyleCnt="12"/>
      <dgm:spPr>
        <a:noFill/>
        <a:ln w="12700" cap="rnd" cmpd="sng" algn="ctr">
          <a:solidFill>
            <a:schemeClr val="accent1">
              <a:shade val="90000"/>
              <a:hueOff val="40565"/>
              <a:satOff val="-782"/>
              <a:lumOff val="2557"/>
              <a:alphaOff val="0"/>
            </a:schemeClr>
          </a:solidFill>
          <a:prstDash val="dash"/>
        </a:ln>
        <a:effectLst/>
      </dgm:spPr>
    </dgm:pt>
    <dgm:pt modelId="{4C7C4CB4-823C-4CB1-AEA9-C46BDA27BDF6}" type="pres">
      <dgm:prSet presAssocID="{9D883281-52EB-4010-947D-51A9C80CAF51}" presName="ConnectLineEnd1" presStyleLbl="lnNode1" presStyleIdx="1" presStyleCnt="12"/>
      <dgm:spPr/>
    </dgm:pt>
    <dgm:pt modelId="{262293BA-383F-47EF-84F2-1462BCD2F804}" type="pres">
      <dgm:prSet presAssocID="{9D883281-52EB-4010-947D-51A9C80CAF51}" presName="EmptyPane1" presStyleCnt="0"/>
      <dgm:spPr/>
    </dgm:pt>
    <dgm:pt modelId="{F8D100CE-3987-49F0-A67E-2AD843CA5BB0}" type="pres">
      <dgm:prSet presAssocID="{AC1296BA-B084-493C-BC5D-397EFAAEBCDB}" presName="spaceBetweenRectangles1" presStyleCnt="0"/>
      <dgm:spPr/>
    </dgm:pt>
    <dgm:pt modelId="{747A0664-7A84-48C5-9E46-23C9067F9378}" type="pres">
      <dgm:prSet presAssocID="{3B1F8EA2-3792-4228-8109-D6B47D82209B}" presName="composite1" presStyleCnt="0"/>
      <dgm:spPr/>
    </dgm:pt>
    <dgm:pt modelId="{BC5B6E02-2F93-4857-8AEF-5B70B1257F99}" type="pres">
      <dgm:prSet presAssocID="{3B1F8EA2-3792-4228-8109-D6B47D82209B}" presName="parent1" presStyleLbl="alignNode1" presStyleIdx="2" presStyleCnt="12">
        <dgm:presLayoutVars>
          <dgm:chMax val="1"/>
          <dgm:chPref val="1"/>
          <dgm:bulletEnabled val="1"/>
        </dgm:presLayoutVars>
      </dgm:prSet>
      <dgm:spPr/>
    </dgm:pt>
    <dgm:pt modelId="{B997A109-65DF-4A2E-A1B6-0E1B92132D37}" type="pres">
      <dgm:prSet presAssocID="{3B1F8EA2-3792-4228-8109-D6B47D82209B}" presName="Childtext1" presStyleLbl="revTx" presStyleIdx="2" presStyleCnt="12">
        <dgm:presLayoutVars>
          <dgm:bulletEnabled val="1"/>
        </dgm:presLayoutVars>
      </dgm:prSet>
      <dgm:spPr/>
    </dgm:pt>
    <dgm:pt modelId="{75F06496-82A9-431F-8593-E06503406DB2}" type="pres">
      <dgm:prSet presAssocID="{3B1F8EA2-3792-4228-8109-D6B47D82209B}" presName="ConnectLine1" presStyleLbl="sibTrans1D1" presStyleIdx="2" presStyleCnt="12"/>
      <dgm:spPr>
        <a:noFill/>
        <a:ln w="12700" cap="rnd" cmpd="sng" algn="ctr">
          <a:solidFill>
            <a:schemeClr val="accent1">
              <a:shade val="90000"/>
              <a:hueOff val="81129"/>
              <a:satOff val="-1564"/>
              <a:lumOff val="5113"/>
              <a:alphaOff val="0"/>
            </a:schemeClr>
          </a:solidFill>
          <a:prstDash val="dash"/>
        </a:ln>
        <a:effectLst/>
      </dgm:spPr>
    </dgm:pt>
    <dgm:pt modelId="{FFBEB6C3-0BDD-4A73-8C9F-D7CBECAC9260}" type="pres">
      <dgm:prSet presAssocID="{3B1F8EA2-3792-4228-8109-D6B47D82209B}" presName="ConnectLineEnd1" presStyleLbl="lnNode1" presStyleIdx="2" presStyleCnt="12"/>
      <dgm:spPr/>
    </dgm:pt>
    <dgm:pt modelId="{805A01E1-0E39-4555-AB83-05B98B2237F9}" type="pres">
      <dgm:prSet presAssocID="{3B1F8EA2-3792-4228-8109-D6B47D82209B}" presName="EmptyPane1" presStyleCnt="0"/>
      <dgm:spPr/>
    </dgm:pt>
    <dgm:pt modelId="{D49A6374-1BB9-4304-8569-5C4DFA851BA5}" type="pres">
      <dgm:prSet presAssocID="{8359C933-BA0D-450B-A246-98DDA75986BA}" presName="spaceBetweenRectangles1" presStyleCnt="0"/>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3" presStyleCnt="12">
        <dgm:presLayoutVars>
          <dgm:chMax val="1"/>
          <dgm:chPref val="1"/>
          <dgm:bulletEnabled val="1"/>
        </dgm:presLayoutVars>
      </dgm:prSet>
      <dgm:spPr/>
    </dgm:pt>
    <dgm:pt modelId="{5A1B764B-0DC5-47CD-BDEA-9E67799496EC}" type="pres">
      <dgm:prSet presAssocID="{8DB5D7D5-6A1C-4ABC-8850-759A9D876047}" presName="Childtext1" presStyleLbl="revTx" presStyleIdx="3" presStyleCnt="12">
        <dgm:presLayoutVars>
          <dgm:bulletEnabled val="1"/>
        </dgm:presLayoutVars>
      </dgm:prSet>
      <dgm:spPr/>
    </dgm:pt>
    <dgm:pt modelId="{122B38A3-0442-4747-820C-1F37877E2B0E}" type="pres">
      <dgm:prSet presAssocID="{8DB5D7D5-6A1C-4ABC-8850-759A9D876047}" presName="ConnectLine1" presStyleLbl="sibTrans1D1" presStyleIdx="3" presStyleCnt="12"/>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3" presStyleCnt="12"/>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3F46C8EC-E8EF-4667-94AB-5A7A1A7046FE}" type="pres">
      <dgm:prSet presAssocID="{9240471C-4D2B-4EC7-AA85-CC3889A47266}" presName="composite1" presStyleCnt="0"/>
      <dgm:spPr/>
    </dgm:pt>
    <dgm:pt modelId="{7CB705E7-F3BB-4DB3-857E-186C48ED8B82}" type="pres">
      <dgm:prSet presAssocID="{9240471C-4D2B-4EC7-AA85-CC3889A47266}" presName="parent1" presStyleLbl="alignNode1" presStyleIdx="4" presStyleCnt="12">
        <dgm:presLayoutVars>
          <dgm:chMax val="1"/>
          <dgm:chPref val="1"/>
          <dgm:bulletEnabled val="1"/>
        </dgm:presLayoutVars>
      </dgm:prSet>
      <dgm:spPr/>
    </dgm:pt>
    <dgm:pt modelId="{CC6CAFD0-4D6E-4DDC-9AF8-A6A520A4488B}" type="pres">
      <dgm:prSet presAssocID="{9240471C-4D2B-4EC7-AA85-CC3889A47266}" presName="Childtext1" presStyleLbl="revTx" presStyleIdx="4" presStyleCnt="12">
        <dgm:presLayoutVars>
          <dgm:bulletEnabled val="1"/>
        </dgm:presLayoutVars>
      </dgm:prSet>
      <dgm:spPr/>
    </dgm:pt>
    <dgm:pt modelId="{B1722B77-F870-47EC-8E53-E75F512B00C9}" type="pres">
      <dgm:prSet presAssocID="{9240471C-4D2B-4EC7-AA85-CC3889A47266}" presName="ConnectLine1" presStyleLbl="sibTrans1D1" presStyleIdx="4" presStyleCnt="12"/>
      <dgm:spPr>
        <a:noFill/>
        <a:ln w="12700" cap="rnd" cmpd="sng" algn="ctr">
          <a:solidFill>
            <a:schemeClr val="accent1">
              <a:shade val="90000"/>
              <a:hueOff val="162259"/>
              <a:satOff val="-3128"/>
              <a:lumOff val="10227"/>
              <a:alphaOff val="0"/>
            </a:schemeClr>
          </a:solidFill>
          <a:prstDash val="dash"/>
        </a:ln>
        <a:effectLst/>
      </dgm:spPr>
    </dgm:pt>
    <dgm:pt modelId="{005ABCAF-6A18-4377-A3F8-F53492D65A7B}" type="pres">
      <dgm:prSet presAssocID="{9240471C-4D2B-4EC7-AA85-CC3889A47266}" presName="ConnectLineEnd1" presStyleLbl="lnNode1" presStyleIdx="4" presStyleCnt="12"/>
      <dgm:spPr/>
    </dgm:pt>
    <dgm:pt modelId="{C692FF22-E2EB-409A-9FA8-D125D93C172B}" type="pres">
      <dgm:prSet presAssocID="{9240471C-4D2B-4EC7-AA85-CC3889A47266}" presName="EmptyPane1" presStyleCnt="0"/>
      <dgm:spPr/>
    </dgm:pt>
    <dgm:pt modelId="{B1830843-04D5-40DE-9617-BA85C01FF112}" type="pres">
      <dgm:prSet presAssocID="{98679828-A698-4C25-86A9-C003141BDFF6}"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5" presStyleCnt="12">
        <dgm:presLayoutVars>
          <dgm:chMax val="1"/>
          <dgm:chPref val="1"/>
          <dgm:bulletEnabled val="1"/>
        </dgm:presLayoutVars>
      </dgm:prSet>
      <dgm:spPr/>
    </dgm:pt>
    <dgm:pt modelId="{DF65791B-462E-4589-B98D-F60587330CA8}" type="pres">
      <dgm:prSet presAssocID="{C5146535-FD3D-4589-98A3-623B8DA4B8DB}" presName="Childtext1" presStyleLbl="revTx" presStyleIdx="5" presStyleCnt="12">
        <dgm:presLayoutVars>
          <dgm:bulletEnabled val="1"/>
        </dgm:presLayoutVars>
      </dgm:prSet>
      <dgm:spPr/>
    </dgm:pt>
    <dgm:pt modelId="{DBA410EB-5F61-4F46-92D9-C5B0AA59EE15}" type="pres">
      <dgm:prSet presAssocID="{C5146535-FD3D-4589-98A3-623B8DA4B8DB}" presName="ConnectLine1" presStyleLbl="sibTrans1D1" presStyleIdx="5" presStyleCnt="12"/>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5" presStyleCnt="12"/>
      <dgm:spPr/>
    </dgm:pt>
    <dgm:pt modelId="{D8849157-215F-4E70-9735-315E97B5AC5C}" type="pres">
      <dgm:prSet presAssocID="{C5146535-FD3D-4589-98A3-623B8DA4B8DB}" presName="EmptyPane1" presStyleCnt="0"/>
      <dgm:spPr/>
    </dgm:pt>
    <dgm:pt modelId="{1863EE97-23CF-4DA1-9337-595BC0BACBDC}" type="pres">
      <dgm:prSet presAssocID="{7A3CCAF8-AC3A-401E-AEDD-44BBC1AA9C31}" presName="spaceBetweenRectangles1" presStyleCnt="0"/>
      <dgm:spPr/>
    </dgm:pt>
    <dgm:pt modelId="{5E264A24-8752-4F5C-AAEB-5C3DA362FBA7}" type="pres">
      <dgm:prSet presAssocID="{6999B2EE-9532-405D-91D9-49F61D23A4F6}" presName="composite1" presStyleCnt="0"/>
      <dgm:spPr/>
    </dgm:pt>
    <dgm:pt modelId="{574A571D-F0C9-4921-8880-DD2AA09581DB}" type="pres">
      <dgm:prSet presAssocID="{6999B2EE-9532-405D-91D9-49F61D23A4F6}" presName="parent1" presStyleLbl="alignNode1" presStyleIdx="6" presStyleCnt="12">
        <dgm:presLayoutVars>
          <dgm:chMax val="1"/>
          <dgm:chPref val="1"/>
          <dgm:bulletEnabled val="1"/>
        </dgm:presLayoutVars>
      </dgm:prSet>
      <dgm:spPr/>
    </dgm:pt>
    <dgm:pt modelId="{5788DB7A-E3C8-41C0-854D-EB221E89CB1D}" type="pres">
      <dgm:prSet presAssocID="{6999B2EE-9532-405D-91D9-49F61D23A4F6}" presName="Childtext1" presStyleLbl="revTx" presStyleIdx="6" presStyleCnt="12">
        <dgm:presLayoutVars>
          <dgm:bulletEnabled val="1"/>
        </dgm:presLayoutVars>
      </dgm:prSet>
      <dgm:spPr/>
    </dgm:pt>
    <dgm:pt modelId="{12F2F461-EA83-4DA2-BC33-BDEF6673C129}" type="pres">
      <dgm:prSet presAssocID="{6999B2EE-9532-405D-91D9-49F61D23A4F6}" presName="ConnectLine1" presStyleLbl="sibTrans1D1" presStyleIdx="6" presStyleCnt="12"/>
      <dgm:spPr>
        <a:noFill/>
        <a:ln w="12700" cap="rnd" cmpd="sng" algn="ctr">
          <a:solidFill>
            <a:schemeClr val="accent1">
              <a:shade val="90000"/>
              <a:hueOff val="243388"/>
              <a:satOff val="-4692"/>
              <a:lumOff val="15340"/>
              <a:alphaOff val="0"/>
            </a:schemeClr>
          </a:solidFill>
          <a:prstDash val="dash"/>
        </a:ln>
        <a:effectLst/>
      </dgm:spPr>
    </dgm:pt>
    <dgm:pt modelId="{5381381A-8287-46EE-8ACD-BB60E9DAB144}" type="pres">
      <dgm:prSet presAssocID="{6999B2EE-9532-405D-91D9-49F61D23A4F6}" presName="ConnectLineEnd1" presStyleLbl="lnNode1" presStyleIdx="6" presStyleCnt="12"/>
      <dgm:spPr/>
    </dgm:pt>
    <dgm:pt modelId="{8394C672-8E58-43B7-AB44-3B93375D8450}" type="pres">
      <dgm:prSet presAssocID="{6999B2EE-9532-405D-91D9-49F61D23A4F6}" presName="EmptyPane1" presStyleCnt="0"/>
      <dgm:spPr/>
    </dgm:pt>
    <dgm:pt modelId="{72346A88-4EBE-404D-B442-95864BEDB2FA}" type="pres">
      <dgm:prSet presAssocID="{CE53B31B-E87A-46C7-B88A-F2E6FE459AEC}" presName="spaceBetweenRectangles1" presStyleCnt="0"/>
      <dgm:spPr/>
    </dgm:pt>
    <dgm:pt modelId="{FE0FFB7B-C585-49C5-9831-A4F187D9F0BA}" type="pres">
      <dgm:prSet presAssocID="{A4433910-A579-4201-A8A7-AB40CE641A6E}" presName="composite1" presStyleCnt="0"/>
      <dgm:spPr/>
    </dgm:pt>
    <dgm:pt modelId="{B856D901-6C05-451D-A2F2-42D3E1A02F08}" type="pres">
      <dgm:prSet presAssocID="{A4433910-A579-4201-A8A7-AB40CE641A6E}" presName="parent1" presStyleLbl="alignNode1" presStyleIdx="7" presStyleCnt="12">
        <dgm:presLayoutVars>
          <dgm:chMax val="1"/>
          <dgm:chPref val="1"/>
          <dgm:bulletEnabled val="1"/>
        </dgm:presLayoutVars>
      </dgm:prSet>
      <dgm:spPr/>
    </dgm:pt>
    <dgm:pt modelId="{6D4C29EC-C029-41E5-920A-260EC2C97C4B}" type="pres">
      <dgm:prSet presAssocID="{A4433910-A579-4201-A8A7-AB40CE641A6E}" presName="Childtext1" presStyleLbl="revTx" presStyleIdx="7" presStyleCnt="12">
        <dgm:presLayoutVars>
          <dgm:bulletEnabled val="1"/>
        </dgm:presLayoutVars>
      </dgm:prSet>
      <dgm:spPr/>
    </dgm:pt>
    <dgm:pt modelId="{4B918DEC-89CF-4047-A4A2-D2CBA4D9D630}" type="pres">
      <dgm:prSet presAssocID="{A4433910-A579-4201-A8A7-AB40CE641A6E}" presName="ConnectLine1" presStyleLbl="sibTrans1D1" presStyleIdx="7" presStyleCnt="12"/>
      <dgm:spPr>
        <a:noFill/>
        <a:ln w="12700" cap="rnd" cmpd="sng" algn="ctr">
          <a:solidFill>
            <a:schemeClr val="accent1">
              <a:shade val="90000"/>
              <a:hueOff val="223106"/>
              <a:satOff val="-4301"/>
              <a:lumOff val="14062"/>
              <a:alphaOff val="0"/>
            </a:schemeClr>
          </a:solidFill>
          <a:prstDash val="dash"/>
        </a:ln>
        <a:effectLst/>
      </dgm:spPr>
    </dgm:pt>
    <dgm:pt modelId="{6ADD9C95-A426-4916-ADE9-EC06AB410CF7}" type="pres">
      <dgm:prSet presAssocID="{A4433910-A579-4201-A8A7-AB40CE641A6E}" presName="ConnectLineEnd1" presStyleLbl="lnNode1" presStyleIdx="7" presStyleCnt="12"/>
      <dgm:spPr/>
    </dgm:pt>
    <dgm:pt modelId="{CB60B29C-847B-46AA-9C3F-685F251A5EC4}" type="pres">
      <dgm:prSet presAssocID="{A4433910-A579-4201-A8A7-AB40CE641A6E}" presName="EmptyPane1" presStyleCnt="0"/>
      <dgm:spPr/>
    </dgm:pt>
    <dgm:pt modelId="{2EFD94DC-2FD9-4519-B5CD-9C4BFC1FC442}" type="pres">
      <dgm:prSet presAssocID="{18D257A4-F7C8-4508-967A-831CD0DD21C5}" presName="spaceBetweenRectangles1" presStyleCnt="0"/>
      <dgm:spPr/>
    </dgm:pt>
    <dgm:pt modelId="{3A316E73-416E-4733-B1B7-55737C5EED9E}" type="pres">
      <dgm:prSet presAssocID="{D28FA46D-FDBB-454F-A30D-B7601CAFE2F6}" presName="composite1" presStyleCnt="0"/>
      <dgm:spPr/>
    </dgm:pt>
    <dgm:pt modelId="{359DFFB1-4585-4F82-817F-7EE5C0714DE4}" type="pres">
      <dgm:prSet presAssocID="{D28FA46D-FDBB-454F-A30D-B7601CAFE2F6}" presName="parent1" presStyleLbl="alignNode1" presStyleIdx="8" presStyleCnt="12">
        <dgm:presLayoutVars>
          <dgm:chMax val="1"/>
          <dgm:chPref val="1"/>
          <dgm:bulletEnabled val="1"/>
        </dgm:presLayoutVars>
      </dgm:prSet>
      <dgm:spPr/>
    </dgm:pt>
    <dgm:pt modelId="{B203D02B-6CE8-43C7-BD70-74F893CEBFB5}" type="pres">
      <dgm:prSet presAssocID="{D28FA46D-FDBB-454F-A30D-B7601CAFE2F6}" presName="Childtext1" presStyleLbl="revTx" presStyleIdx="8" presStyleCnt="12">
        <dgm:presLayoutVars>
          <dgm:bulletEnabled val="1"/>
        </dgm:presLayoutVars>
      </dgm:prSet>
      <dgm:spPr/>
    </dgm:pt>
    <dgm:pt modelId="{71507671-84B8-4DA6-9278-BF5D819E9EA4}" type="pres">
      <dgm:prSet presAssocID="{D28FA46D-FDBB-454F-A30D-B7601CAFE2F6}" presName="ConnectLine1" presStyleLbl="sibTrans1D1" presStyleIdx="8" presStyleCnt="12"/>
      <dgm:spPr>
        <a:noFill/>
        <a:ln w="12700" cap="rnd" cmpd="sng" algn="ctr">
          <a:solidFill>
            <a:schemeClr val="accent1">
              <a:shade val="90000"/>
              <a:hueOff val="267727"/>
              <a:satOff val="-5161"/>
              <a:lumOff val="16874"/>
              <a:alphaOff val="0"/>
            </a:schemeClr>
          </a:solidFill>
          <a:prstDash val="dash"/>
        </a:ln>
        <a:effectLst/>
      </dgm:spPr>
    </dgm:pt>
    <dgm:pt modelId="{6DA5E7C7-4EC3-4B6A-95AF-DFD9EC782586}" type="pres">
      <dgm:prSet presAssocID="{D28FA46D-FDBB-454F-A30D-B7601CAFE2F6}" presName="ConnectLineEnd1" presStyleLbl="lnNode1" presStyleIdx="8" presStyleCnt="12"/>
      <dgm:spPr/>
    </dgm:pt>
    <dgm:pt modelId="{3E31A7AC-2DF3-4217-9C5F-13BDD67A1ECC}" type="pres">
      <dgm:prSet presAssocID="{D28FA46D-FDBB-454F-A30D-B7601CAFE2F6}" presName="EmptyPane1" presStyleCnt="0"/>
      <dgm:spPr/>
    </dgm:pt>
    <dgm:pt modelId="{24DC4857-BB89-49DE-9D9A-714D24049D1B}" type="pres">
      <dgm:prSet presAssocID="{8A55D355-13E7-42AD-944D-B7E7E9D0B921}" presName="spaceBetweenRectangles1" presStyleCnt="0"/>
      <dgm:spPr/>
    </dgm:pt>
    <dgm:pt modelId="{E48A1225-A303-4B0F-92DA-208179D141F4}" type="pres">
      <dgm:prSet presAssocID="{83E55460-8F18-4E8D-9915-6CE222E08562}" presName="composite1" presStyleCnt="0"/>
      <dgm:spPr/>
    </dgm:pt>
    <dgm:pt modelId="{C6AFFDD5-58E8-42A2-A3EB-2A96B2FD7BFE}" type="pres">
      <dgm:prSet presAssocID="{83E55460-8F18-4E8D-9915-6CE222E08562}" presName="parent1" presStyleLbl="alignNode1" presStyleIdx="9" presStyleCnt="12">
        <dgm:presLayoutVars>
          <dgm:chMax val="1"/>
          <dgm:chPref val="1"/>
          <dgm:bulletEnabled val="1"/>
        </dgm:presLayoutVars>
      </dgm:prSet>
      <dgm:spPr/>
    </dgm:pt>
    <dgm:pt modelId="{9E58E2C1-7D98-4A66-8B72-DA43C9FDACED}" type="pres">
      <dgm:prSet presAssocID="{83E55460-8F18-4E8D-9915-6CE222E08562}" presName="Childtext1" presStyleLbl="revTx" presStyleIdx="9" presStyleCnt="12">
        <dgm:presLayoutVars>
          <dgm:bulletEnabled val="1"/>
        </dgm:presLayoutVars>
      </dgm:prSet>
      <dgm:spPr/>
    </dgm:pt>
    <dgm:pt modelId="{142F2A75-7382-44C5-B1D6-CA8231C57DCF}" type="pres">
      <dgm:prSet presAssocID="{83E55460-8F18-4E8D-9915-6CE222E08562}" presName="ConnectLine1" presStyleLbl="sibTrans1D1" presStyleIdx="9" presStyleCnt="12"/>
      <dgm:spPr>
        <a:noFill/>
        <a:ln w="12700" cap="rnd" cmpd="sng" algn="ctr">
          <a:solidFill>
            <a:schemeClr val="accent1">
              <a:shade val="90000"/>
              <a:hueOff val="312348"/>
              <a:satOff val="-6021"/>
              <a:lumOff val="19687"/>
              <a:alphaOff val="0"/>
            </a:schemeClr>
          </a:solidFill>
          <a:prstDash val="dash"/>
        </a:ln>
        <a:effectLst/>
      </dgm:spPr>
    </dgm:pt>
    <dgm:pt modelId="{0C89C545-6550-4A07-BCAC-10045AC3259F}" type="pres">
      <dgm:prSet presAssocID="{83E55460-8F18-4E8D-9915-6CE222E08562}" presName="ConnectLineEnd1" presStyleLbl="lnNode1" presStyleIdx="9" presStyleCnt="12"/>
      <dgm:spPr/>
    </dgm:pt>
    <dgm:pt modelId="{BB5969FF-6EDF-46B1-B0E9-F6B2A8804838}" type="pres">
      <dgm:prSet presAssocID="{83E55460-8F18-4E8D-9915-6CE222E08562}" presName="EmptyPane1" presStyleCnt="0"/>
      <dgm:spPr/>
    </dgm:pt>
    <dgm:pt modelId="{5E665DA2-A75B-4B06-90F5-AD82D4FC2ACE}" type="pres">
      <dgm:prSet presAssocID="{8D809FFD-7076-4CF6-AB56-69301DB54D15}" presName="spaceBetweenRectangles1" presStyleCnt="0"/>
      <dgm:spPr/>
    </dgm:pt>
    <dgm:pt modelId="{23B969FF-27C5-4F8C-AA63-FF8C466BB624}" type="pres">
      <dgm:prSet presAssocID="{19265287-C4AD-4062-AE1E-8FC3EE02D82F}" presName="composite1" presStyleCnt="0"/>
      <dgm:spPr/>
    </dgm:pt>
    <dgm:pt modelId="{1DA88E0D-DE70-4559-98FC-6C215AABDF10}" type="pres">
      <dgm:prSet presAssocID="{19265287-C4AD-4062-AE1E-8FC3EE02D82F}" presName="parent1" presStyleLbl="alignNode1" presStyleIdx="10" presStyleCnt="12">
        <dgm:presLayoutVars>
          <dgm:chMax val="1"/>
          <dgm:chPref val="1"/>
          <dgm:bulletEnabled val="1"/>
        </dgm:presLayoutVars>
      </dgm:prSet>
      <dgm:spPr/>
    </dgm:pt>
    <dgm:pt modelId="{4D1A49B4-9E54-4904-9E0C-6D5D92D3FEC4}" type="pres">
      <dgm:prSet presAssocID="{19265287-C4AD-4062-AE1E-8FC3EE02D82F}" presName="Childtext1" presStyleLbl="revTx" presStyleIdx="10" presStyleCnt="12">
        <dgm:presLayoutVars>
          <dgm:bulletEnabled val="1"/>
        </dgm:presLayoutVars>
      </dgm:prSet>
      <dgm:spPr/>
    </dgm:pt>
    <dgm:pt modelId="{B6653768-2CC2-40FD-8D33-601A9AA136CE}" type="pres">
      <dgm:prSet presAssocID="{19265287-C4AD-4062-AE1E-8FC3EE02D82F}" presName="ConnectLine1" presStyleLbl="sibTrans1D1" presStyleIdx="10" presStyleCnt="12"/>
      <dgm:spPr>
        <a:noFill/>
        <a:ln w="12700" cap="rnd" cmpd="sng" algn="ctr">
          <a:solidFill>
            <a:schemeClr val="accent1">
              <a:shade val="90000"/>
              <a:hueOff val="356969"/>
              <a:satOff val="-6882"/>
              <a:lumOff val="22499"/>
              <a:alphaOff val="0"/>
            </a:schemeClr>
          </a:solidFill>
          <a:prstDash val="dash"/>
        </a:ln>
        <a:effectLst/>
      </dgm:spPr>
    </dgm:pt>
    <dgm:pt modelId="{C168E338-5AA2-4118-A296-BA875DD22E3F}" type="pres">
      <dgm:prSet presAssocID="{19265287-C4AD-4062-AE1E-8FC3EE02D82F}" presName="ConnectLineEnd1" presStyleLbl="lnNode1" presStyleIdx="10" presStyleCnt="12"/>
      <dgm:spPr/>
    </dgm:pt>
    <dgm:pt modelId="{986CF788-4F41-4F72-9F31-F2CF6DA22084}" type="pres">
      <dgm:prSet presAssocID="{19265287-C4AD-4062-AE1E-8FC3EE02D82F}" presName="EmptyPane1" presStyleCnt="0"/>
      <dgm:spPr/>
    </dgm:pt>
    <dgm:pt modelId="{790A1708-265D-4105-8990-F8E9C13122E3}" type="pres">
      <dgm:prSet presAssocID="{E4087577-F0B3-4B40-8F04-D94B7ACC39AF}" presName="spaceBetweenRectangles1" presStyleCnt="0"/>
      <dgm:spPr/>
    </dgm:pt>
    <dgm:pt modelId="{304BE649-71A6-4797-99B0-97D8CDF38774}" type="pres">
      <dgm:prSet presAssocID="{FA14F066-F0D4-42B0-999B-505AD7B71CF3}" presName="composite1" presStyleCnt="0"/>
      <dgm:spPr/>
    </dgm:pt>
    <dgm:pt modelId="{21DF4B30-4C69-4562-88E9-CA978C9EED66}" type="pres">
      <dgm:prSet presAssocID="{FA14F066-F0D4-42B0-999B-505AD7B71CF3}" presName="parent1" presStyleLbl="alignNode1" presStyleIdx="11" presStyleCnt="12">
        <dgm:presLayoutVars>
          <dgm:chMax val="1"/>
          <dgm:chPref val="1"/>
          <dgm:bulletEnabled val="1"/>
        </dgm:presLayoutVars>
      </dgm:prSet>
      <dgm:spPr/>
    </dgm:pt>
    <dgm:pt modelId="{B6920351-1CCF-44A8-80CE-9D4DB69B05A6}" type="pres">
      <dgm:prSet presAssocID="{FA14F066-F0D4-42B0-999B-505AD7B71CF3}" presName="Childtext1" presStyleLbl="revTx" presStyleIdx="11" presStyleCnt="12">
        <dgm:presLayoutVars>
          <dgm:bulletEnabled val="1"/>
        </dgm:presLayoutVars>
      </dgm:prSet>
      <dgm:spPr/>
    </dgm:pt>
    <dgm:pt modelId="{E0C0CB3B-F28D-451A-83AA-C9E5D7B44E87}" type="pres">
      <dgm:prSet presAssocID="{FA14F066-F0D4-42B0-999B-505AD7B71CF3}" presName="ConnectLine1" presStyleLbl="sibTrans1D1" presStyleIdx="11" presStyleCnt="12"/>
      <dgm:spPr>
        <a:noFill/>
        <a:ln w="12700" cap="rnd" cmpd="sng" algn="ctr">
          <a:solidFill>
            <a:schemeClr val="accent1">
              <a:shade val="90000"/>
              <a:hueOff val="401590"/>
              <a:satOff val="-7742"/>
              <a:lumOff val="25312"/>
              <a:alphaOff val="0"/>
            </a:schemeClr>
          </a:solidFill>
          <a:prstDash val="dash"/>
        </a:ln>
        <a:effectLst/>
      </dgm:spPr>
    </dgm:pt>
    <dgm:pt modelId="{5C0AA84E-C6CF-4002-BD1A-E69DD857E2C5}" type="pres">
      <dgm:prSet presAssocID="{FA14F066-F0D4-42B0-999B-505AD7B71CF3}" presName="ConnectLineEnd1" presStyleLbl="lnNode1" presStyleIdx="11" presStyleCnt="12"/>
      <dgm:spPr/>
    </dgm:pt>
    <dgm:pt modelId="{411E152D-354D-4826-B506-5262A1C9BFFB}" type="pres">
      <dgm:prSet presAssocID="{FA14F066-F0D4-42B0-999B-505AD7B71CF3}"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0920704-7FDC-4B7D-9438-455117D9A8DB}" srcId="{6A70FD8F-0050-42E3-8B3A-6ED7CFB9852E}" destId="{3A4CBFD2-77AA-4EEF-A111-B3EF2C3F6D93}" srcOrd="0" destOrd="0" parTransId="{B615A330-6710-4F8A-9244-B1958AEE9435}" sibTransId="{5AD29F35-C1DB-4638-ADCE-B1EC9C9D2258}"/>
    <dgm:cxn modelId="{8C5B110A-FBC3-4CBF-BED2-413E87D4DAD5}" srcId="{8DB5D7D5-6A1C-4ABC-8850-759A9D876047}" destId="{96262926-A67D-4E4E-9515-5EBC67F0B634}" srcOrd="0" destOrd="0" parTransId="{EC74E552-C501-4B0E-9400-E8B410F53D50}" sibTransId="{1DA7ACEB-F642-43C1-BCB5-F580B9B985B9}"/>
    <dgm:cxn modelId="{FDFB6D0D-7F82-4474-9177-2290BE3FA13B}" type="presOf" srcId="{B1ADB015-C6D0-445B-A33E-3DB8D645BC99}" destId="{4D1A49B4-9E54-4904-9E0C-6D5D92D3FEC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C849B413-88CF-40CA-9AA3-A0EDFD6168FF}" srcId="{19265287-C4AD-4062-AE1E-8FC3EE02D82F}" destId="{B1ADB015-C6D0-445B-A33E-3DB8D645BC99}" srcOrd="0" destOrd="0" parTransId="{9EA7A10C-9B5B-4535-83EC-701F404FC399}" sibTransId="{CB6D5509-4B5B-43B3-966C-ABFAE30482CF}"/>
    <dgm:cxn modelId="{B47A1F18-869A-4CA9-9EC7-87BD536D7523}" type="presOf" srcId="{8C0B2E0B-E0A7-4AC6-BB59-C924F17B3AF1}" destId="{B6920351-1CCF-44A8-80CE-9D4DB69B05A6}" srcOrd="0" destOrd="0" presId="urn:microsoft.com/office/officeart/2016/7/layout/RoundedRectangleTimeline"/>
    <dgm:cxn modelId="{83872A19-0124-453C-AAF7-17FAED383F93}" srcId="{6A70FD8F-0050-42E3-8B3A-6ED7CFB9852E}" destId="{9240471C-4D2B-4EC7-AA85-CC3889A47266}" srcOrd="4" destOrd="0" parTransId="{F3E17C96-E37E-4FDF-BFD9-5D92F275D141}" sibTransId="{98679828-A698-4C25-86A9-C003141BDFF6}"/>
    <dgm:cxn modelId="{5B24501D-499D-49AA-978C-0FA882A5624A}" type="presOf" srcId="{98A6CC2F-07B8-42EF-AC31-02421B860B39}" destId="{0A300A74-3433-4C56-BBA7-A6EBA67A519E}" srcOrd="0" destOrd="0" presId="urn:microsoft.com/office/officeart/2016/7/layout/RoundedRectangleTimeline"/>
    <dgm:cxn modelId="{292A4E2B-1CD4-4E7D-812D-F4BFC9BE1342}" srcId="{6A70FD8F-0050-42E3-8B3A-6ED7CFB9852E}" destId="{FA14F066-F0D4-42B0-999B-505AD7B71CF3}" srcOrd="11" destOrd="0" parTransId="{45A09F45-EDFE-4706-B0A6-ED92B4C13C22}" sibTransId="{402AA3C8-EE36-46DA-B729-5CEE55AC8787}"/>
    <dgm:cxn modelId="{323F9933-716D-4086-8C60-D2C469ED7216}" srcId="{9D883281-52EB-4010-947D-51A9C80CAF51}" destId="{5B07026A-C42B-4B66-B4E4-E7A900DA4FFD}" srcOrd="0" destOrd="0" parTransId="{CE943C84-331E-4CA5-B5E6-AE5B279F49CE}" sibTransId="{BB2E1B49-4B1C-4316-BA40-F5DD642DC370}"/>
    <dgm:cxn modelId="{F9542838-8753-4CEA-84A5-7A6BFCC8869D}" type="presOf" srcId="{A4433910-A579-4201-A8A7-AB40CE641A6E}" destId="{B856D901-6C05-451D-A2F2-42D3E1A02F08}" srcOrd="0" destOrd="0" presId="urn:microsoft.com/office/officeart/2016/7/layout/RoundedRectangleTimeline"/>
    <dgm:cxn modelId="{40C59739-6BA8-4E3B-B56F-4B4E8D7C83AC}" type="presOf" srcId="{19265287-C4AD-4062-AE1E-8FC3EE02D82F}" destId="{1DA88E0D-DE70-4559-98FC-6C215AABDF10}" srcOrd="0" destOrd="0" presId="urn:microsoft.com/office/officeart/2016/7/layout/RoundedRectangleTimeline"/>
    <dgm:cxn modelId="{B606EC5C-3DA8-4B57-A914-9BB502FC6F4E}" type="presOf" srcId="{3A4CBFD2-77AA-4EEF-A111-B3EF2C3F6D93}" destId="{6C662E9F-3873-4E4D-BC4F-D9481ADF8285}" srcOrd="0" destOrd="0" presId="urn:microsoft.com/office/officeart/2016/7/layout/RoundedRectangleTimeline"/>
    <dgm:cxn modelId="{71012C68-C242-4E08-A492-7977B59F9196}" type="presOf" srcId="{9D883281-52EB-4010-947D-51A9C80CAF51}" destId="{F10F1641-FB20-47B4-AD91-0A8B8003C226}" srcOrd="0" destOrd="0" presId="urn:microsoft.com/office/officeart/2016/7/layout/RoundedRectangleTimeline"/>
    <dgm:cxn modelId="{172F2949-6A98-45C5-B04F-D03CBA6B822B}" type="presOf" srcId="{6999B2EE-9532-405D-91D9-49F61D23A4F6}" destId="{574A571D-F0C9-4921-8880-DD2AA09581DB}" srcOrd="0" destOrd="0" presId="urn:microsoft.com/office/officeart/2016/7/layout/RoundedRectangleTimeline"/>
    <dgm:cxn modelId="{CD61EA49-D67B-4AEB-9CA5-88DCC1FA72C9}" srcId="{6A70FD8F-0050-42E3-8B3A-6ED7CFB9852E}" destId="{6999B2EE-9532-405D-91D9-49F61D23A4F6}" srcOrd="6" destOrd="0" parTransId="{5705C034-800D-4A51-9E03-F5BADE603A4F}" sibTransId="{CE53B31B-E87A-46C7-B88A-F2E6FE459AEC}"/>
    <dgm:cxn modelId="{68DE066E-9DAF-407D-9E91-EAC108BF4E5B}" srcId="{FA14F066-F0D4-42B0-999B-505AD7B71CF3}" destId="{8C0B2E0B-E0A7-4AC6-BB59-C924F17B3AF1}" srcOrd="0" destOrd="0" parTransId="{A742DEE7-0463-4E2A-9025-6D8C9EA7524A}" sibTransId="{F2D8E4CD-30E3-437A-A58F-378195F257A0}"/>
    <dgm:cxn modelId="{35C50C72-D260-4ACC-AA26-30902E376326}" type="presOf" srcId="{AF75306D-BCC4-44CF-BE13-6E0BC71130C6}" destId="{B203D02B-6CE8-43C7-BD70-74F893CEBFB5}" srcOrd="0" destOrd="0" presId="urn:microsoft.com/office/officeart/2016/7/layout/RoundedRectangleTimeline"/>
    <dgm:cxn modelId="{0BBA6153-1688-4834-B89B-B5D53FFD0238}" srcId="{6A70FD8F-0050-42E3-8B3A-6ED7CFB9852E}" destId="{19265287-C4AD-4062-AE1E-8FC3EE02D82F}" srcOrd="10" destOrd="0" parTransId="{BADD5CFE-FE6E-463A-AE98-38E065E1C1CA}" sibTransId="{E4087577-F0B3-4B40-8F04-D94B7ACC39AF}"/>
    <dgm:cxn modelId="{FBE39B53-FB4B-45D7-947A-ED1A7341D9D7}" srcId="{6A70FD8F-0050-42E3-8B3A-6ED7CFB9852E}" destId="{3B1F8EA2-3792-4228-8109-D6B47D82209B}" srcOrd="2" destOrd="0" parTransId="{7D06408B-8D2F-42E2-BD2A-3F76984D4CC9}" sibTransId="{8359C933-BA0D-450B-A246-98DDA75986BA}"/>
    <dgm:cxn modelId="{F9B2D375-40BE-4E5D-AA88-61805FBFF819}" type="presOf" srcId="{8DB5D7D5-6A1C-4ABC-8850-759A9D876047}" destId="{954381E7-0584-46DD-8108-E9BF4F2B5005}" srcOrd="0" destOrd="0" presId="urn:microsoft.com/office/officeart/2016/7/layout/RoundedRectangleTimeline"/>
    <dgm:cxn modelId="{DB942C76-250B-4DE0-9185-5BEC3B0B6B81}" type="presOf" srcId="{A08205BF-D781-4769-A661-F52ED8B990AA}" destId="{6D4C29EC-C029-41E5-920A-260EC2C97C4B}" srcOrd="0" destOrd="0" presId="urn:microsoft.com/office/officeart/2016/7/layout/RoundedRectangleTimeline"/>
    <dgm:cxn modelId="{0F02CE57-C51A-4CF5-9A4C-2314089D30A0}" type="presOf" srcId="{3B1F8EA2-3792-4228-8109-D6B47D82209B}" destId="{BC5B6E02-2F93-4857-8AEF-5B70B1257F99}" srcOrd="0" destOrd="0" presId="urn:microsoft.com/office/officeart/2016/7/layout/RoundedRectangleTimeline"/>
    <dgm:cxn modelId="{8EBF857E-7408-4941-91E4-293B0F59EEF7}" srcId="{6A70FD8F-0050-42E3-8B3A-6ED7CFB9852E}" destId="{C5146535-FD3D-4589-98A3-623B8DA4B8DB}" srcOrd="5" destOrd="0" parTransId="{20848F78-EC70-4162-96CE-CC68006930F0}" sibTransId="{7A3CCAF8-AC3A-401E-AEDD-44BBC1AA9C31}"/>
    <dgm:cxn modelId="{509BA57F-39C1-4484-A61E-3C67930AE9D7}" type="presOf" srcId="{9240471C-4D2B-4EC7-AA85-CC3889A47266}" destId="{7CB705E7-F3BB-4DB3-857E-186C48ED8B82}" srcOrd="0" destOrd="0" presId="urn:microsoft.com/office/officeart/2016/7/layout/RoundedRectangleTimeline"/>
    <dgm:cxn modelId="{4671E07F-5632-4EDA-B0A4-B3BC6E319A72}" type="presOf" srcId="{4F6C73C9-5EF3-4DB7-B852-C57433473EF0}" destId="{CC6CAFD0-4D6E-4DDC-9AF8-A6A520A4488B}" srcOrd="0" destOrd="0" presId="urn:microsoft.com/office/officeart/2016/7/layout/RoundedRectangleTimeline"/>
    <dgm:cxn modelId="{F1E88B90-4EC5-4EFF-A95A-1C4BC84396A0}" type="presOf" srcId="{5B07026A-C42B-4B66-B4E4-E7A900DA4FFD}" destId="{EE28DC57-4FA5-4809-A1A7-D74ED8B1F23F}" srcOrd="0" destOrd="0" presId="urn:microsoft.com/office/officeart/2016/7/layout/RoundedRectangleTimeline"/>
    <dgm:cxn modelId="{DB4BC098-B400-448E-B8EF-8B67D78F16CC}" srcId="{6A70FD8F-0050-42E3-8B3A-6ED7CFB9852E}" destId="{83E55460-8F18-4E8D-9915-6CE222E08562}" srcOrd="9" destOrd="0" parTransId="{4C0C147E-18F7-4D50-8761-8038DD99C741}" sibTransId="{8D809FFD-7076-4CF6-AB56-69301DB54D15}"/>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E7727AA4-FF0C-4A72-8776-0FC57340F6D9}" srcId="{6A70FD8F-0050-42E3-8B3A-6ED7CFB9852E}" destId="{A4433910-A579-4201-A8A7-AB40CE641A6E}" srcOrd="7" destOrd="0" parTransId="{DE38DE32-7960-4DF8-97F7-6DCCE6B1C266}" sibTransId="{18D257A4-F7C8-4508-967A-831CD0DD21C5}"/>
    <dgm:cxn modelId="{037575B6-615C-43C3-A25B-9FEFA7DC16ED}" type="presOf" srcId="{D28FA46D-FDBB-454F-A30D-B7601CAFE2F6}" destId="{359DFFB1-4585-4F82-817F-7EE5C0714DE4}" srcOrd="0" destOrd="0" presId="urn:microsoft.com/office/officeart/2016/7/layout/RoundedRectangleTimeline"/>
    <dgm:cxn modelId="{59489BB6-FDBD-4B76-B302-9D748C1D4750}" type="presOf" srcId="{FA14F066-F0D4-42B0-999B-505AD7B71CF3}" destId="{21DF4B30-4C69-4562-88E9-CA978C9EED66}" srcOrd="0" destOrd="0" presId="urn:microsoft.com/office/officeart/2016/7/layout/RoundedRectangleTimeline"/>
    <dgm:cxn modelId="{44A11ABD-6764-4A71-8DFE-5E436A86015C}" srcId="{9240471C-4D2B-4EC7-AA85-CC3889A47266}" destId="{4F6C73C9-5EF3-4DB7-B852-C57433473EF0}" srcOrd="0" destOrd="0" parTransId="{D2A5A1A8-DB0D-406C-B988-429C3FA93DFB}" sibTransId="{95E839CC-6080-476E-9074-8EE6643B0052}"/>
    <dgm:cxn modelId="{3C1B13C0-43BC-4C4F-8A2C-96079A7DAF78}" srcId="{D28FA46D-FDBB-454F-A30D-B7601CAFE2F6}" destId="{AF75306D-BCC4-44CF-BE13-6E0BC71130C6}" srcOrd="0" destOrd="0" parTransId="{BF81B6F0-E11E-47F8-9195-30A34ACC948B}" sibTransId="{BA12C9C0-D010-4150-BEC1-F9CA95D0C221}"/>
    <dgm:cxn modelId="{120C39C4-87D1-4C02-A401-7632BC6A40E2}" srcId="{6A70FD8F-0050-42E3-8B3A-6ED7CFB9852E}" destId="{9D883281-52EB-4010-947D-51A9C80CAF51}" srcOrd="1" destOrd="0" parTransId="{096A9217-2CDB-4CB0-A90A-FBEBEE7B893A}" sibTransId="{AC1296BA-B084-493C-BC5D-397EFAAEBCDB}"/>
    <dgm:cxn modelId="{B355DAC5-07E3-4735-A8E3-9644DD2966CB}" srcId="{A4433910-A579-4201-A8A7-AB40CE641A6E}" destId="{A08205BF-D781-4769-A661-F52ED8B990AA}" srcOrd="0" destOrd="0" parTransId="{C1374B88-901D-4943-80C4-4E122BE7D583}" sibTransId="{B316E481-881B-4358-B5B9-F1FA4AA3EEE0}"/>
    <dgm:cxn modelId="{03A093C6-6365-4EAA-BF5B-AAC3ECCEDCB2}" srcId="{83E55460-8F18-4E8D-9915-6CE222E08562}" destId="{C2CFFFBB-3CC7-4F11-8015-92E6D9541502}" srcOrd="0" destOrd="0" parTransId="{6773DE71-E5D8-42D8-840A-417EA0685E4C}" sibTransId="{711BE4FB-702F-4864-AD4F-E795BEF3929F}"/>
    <dgm:cxn modelId="{237D5CD6-C073-4E18-8D91-EE29D13BABBC}" type="presOf" srcId="{83E55460-8F18-4E8D-9915-6CE222E08562}" destId="{C6AFFDD5-58E8-42A2-A3EB-2A96B2FD7BFE}" srcOrd="0" destOrd="0" presId="urn:microsoft.com/office/officeart/2016/7/layout/RoundedRectangleTimeline"/>
    <dgm:cxn modelId="{C5202EE1-10E9-4076-9D55-9E0CF8B152AF}" srcId="{6A70FD8F-0050-42E3-8B3A-6ED7CFB9852E}" destId="{8DB5D7D5-6A1C-4ABC-8850-759A9D876047}" srcOrd="3" destOrd="0" parTransId="{D8874F40-D7B0-41DE-BB6F-A6014FEAB2D7}" sibTransId="{BD6E0A2E-99C8-4F5A-971A-CD211D1099FF}"/>
    <dgm:cxn modelId="{E857ACEC-76A7-463F-BE47-3DF6A48B7135}" srcId="{6A70FD8F-0050-42E3-8B3A-6ED7CFB9852E}" destId="{D28FA46D-FDBB-454F-A30D-B7601CAFE2F6}" srcOrd="8" destOrd="0" parTransId="{2B24659D-A231-4A89-9AF1-1B7C719050BF}" sibTransId="{8A55D355-13E7-42AD-944D-B7E7E9D0B921}"/>
    <dgm:cxn modelId="{DB3998F3-B917-4EC1-9111-A604C59B95F1}" type="presOf" srcId="{C2CFFFBB-3CC7-4F11-8015-92E6D9541502}" destId="{9E58E2C1-7D98-4A66-8B72-DA43C9FDACED}" srcOrd="0" destOrd="0" presId="urn:microsoft.com/office/officeart/2016/7/layout/RoundedRectangleTimeline"/>
    <dgm:cxn modelId="{3A4326F4-A192-4FAF-BFA3-E3A87AFCBF0E}" srcId="{3A4CBFD2-77AA-4EEF-A111-B3EF2C3F6D93}" destId="{98A6CC2F-07B8-42EF-AC31-02421B860B39}" srcOrd="0" destOrd="0" parTransId="{A399BA3D-3342-48E4-BF80-70270843B78E}" sibTransId="{D92EE7FE-06D1-4FC1-A7A7-2EBE342D2782}"/>
    <dgm:cxn modelId="{2DC28DF8-5C1B-4F53-A4C1-D5B63FB54BAF}" srcId="{C5146535-FD3D-4589-98A3-623B8DA4B8DB}" destId="{E80CA270-6C90-4E17-ACEA-46B56AD54DD1}" srcOrd="0" destOrd="0" parTransId="{7EEC8067-96EF-4BE0-8BE3-BA59ED78A31F}" sibTransId="{1AFE46E5-6B07-4894-8ECB-21BD7E7B8AF1}"/>
    <dgm:cxn modelId="{F99CD028-AAAC-43F0-8CEC-F6A58C538B3D}" type="presParOf" srcId="{AB52B3CC-6563-466D-BFC3-9B6B5AFA0881}" destId="{460D32AB-01D8-4E01-9557-A42FF4DE3683}" srcOrd="0" destOrd="0" presId="urn:microsoft.com/office/officeart/2016/7/layout/RoundedRectangleTimeline"/>
    <dgm:cxn modelId="{19F54C2B-0406-43CC-A5F2-09E1A24947AE}" type="presParOf" srcId="{460D32AB-01D8-4E01-9557-A42FF4DE3683}" destId="{6C662E9F-3873-4E4D-BC4F-D9481ADF8285}" srcOrd="0" destOrd="0" presId="urn:microsoft.com/office/officeart/2016/7/layout/RoundedRectangleTimeline"/>
    <dgm:cxn modelId="{4FDF3447-7902-476A-9FC5-B4B98ABEBA87}" type="presParOf" srcId="{460D32AB-01D8-4E01-9557-A42FF4DE3683}" destId="{0A300A74-3433-4C56-BBA7-A6EBA67A519E}" srcOrd="1" destOrd="0" presId="urn:microsoft.com/office/officeart/2016/7/layout/RoundedRectangleTimeline"/>
    <dgm:cxn modelId="{923DBAB8-C727-4320-847E-8DFF659ACD13}" type="presParOf" srcId="{460D32AB-01D8-4E01-9557-A42FF4DE3683}" destId="{4546C29B-145E-410A-959F-D8B439566E39}" srcOrd="2" destOrd="0" presId="urn:microsoft.com/office/officeart/2016/7/layout/RoundedRectangleTimeline"/>
    <dgm:cxn modelId="{1442AC2B-1482-456E-AAD0-12A5A71D7850}" type="presParOf" srcId="{460D32AB-01D8-4E01-9557-A42FF4DE3683}" destId="{B1EDAD9B-698C-491D-B07D-625AEC6561BA}" srcOrd="3" destOrd="0" presId="urn:microsoft.com/office/officeart/2016/7/layout/RoundedRectangleTimeline"/>
    <dgm:cxn modelId="{F9B217B3-2D23-4CCD-8C25-E7BD29C590D6}" type="presParOf" srcId="{460D32AB-01D8-4E01-9557-A42FF4DE3683}" destId="{19493AF8-3DF1-401C-A686-56F48071D792}" srcOrd="4" destOrd="0" presId="urn:microsoft.com/office/officeart/2016/7/layout/RoundedRectangleTimeline"/>
    <dgm:cxn modelId="{ADEDCFCF-0121-416E-A70E-BCB123AB93C0}" type="presParOf" srcId="{AB52B3CC-6563-466D-BFC3-9B6B5AFA0881}" destId="{9EEA8832-11BC-4CD2-895B-C329D4BD8D18}" srcOrd="1" destOrd="0" presId="urn:microsoft.com/office/officeart/2016/7/layout/RoundedRectangleTimeline"/>
    <dgm:cxn modelId="{D2234FFD-DF90-4504-A506-8933AC5D4163}" type="presParOf" srcId="{AB52B3CC-6563-466D-BFC3-9B6B5AFA0881}" destId="{B37B5239-3041-482A-800A-F374E7139CF9}" srcOrd="2" destOrd="0" presId="urn:microsoft.com/office/officeart/2016/7/layout/RoundedRectangleTimeline"/>
    <dgm:cxn modelId="{B280DCE2-DBDE-41A3-80D4-BB7EFBB795EC}" type="presParOf" srcId="{B37B5239-3041-482A-800A-F374E7139CF9}" destId="{F10F1641-FB20-47B4-AD91-0A8B8003C226}" srcOrd="0" destOrd="0" presId="urn:microsoft.com/office/officeart/2016/7/layout/RoundedRectangleTimeline"/>
    <dgm:cxn modelId="{1518F5AB-7199-4BB1-B3CA-EAEC0BF25486}" type="presParOf" srcId="{B37B5239-3041-482A-800A-F374E7139CF9}" destId="{EE28DC57-4FA5-4809-A1A7-D74ED8B1F23F}" srcOrd="1" destOrd="0" presId="urn:microsoft.com/office/officeart/2016/7/layout/RoundedRectangleTimeline"/>
    <dgm:cxn modelId="{B4DA5D4A-A5B3-4044-AAB1-1BB86E0E0CB1}" type="presParOf" srcId="{B37B5239-3041-482A-800A-F374E7139CF9}" destId="{DD86619A-4604-4053-A771-20E241164887}" srcOrd="2" destOrd="0" presId="urn:microsoft.com/office/officeart/2016/7/layout/RoundedRectangleTimeline"/>
    <dgm:cxn modelId="{7DD3D252-72E8-4284-92E7-0F4E85911B6B}" type="presParOf" srcId="{B37B5239-3041-482A-800A-F374E7139CF9}" destId="{4C7C4CB4-823C-4CB1-AEA9-C46BDA27BDF6}" srcOrd="3" destOrd="0" presId="urn:microsoft.com/office/officeart/2016/7/layout/RoundedRectangleTimeline"/>
    <dgm:cxn modelId="{F74EE7BF-5830-44C8-99FF-CF0801AAD479}" type="presParOf" srcId="{B37B5239-3041-482A-800A-F374E7139CF9}" destId="{262293BA-383F-47EF-84F2-1462BCD2F804}" srcOrd="4" destOrd="0" presId="urn:microsoft.com/office/officeart/2016/7/layout/RoundedRectangleTimeline"/>
    <dgm:cxn modelId="{FFA3C779-2C12-40C9-BBFA-B1FD8D6D0CE7}" type="presParOf" srcId="{AB52B3CC-6563-466D-BFC3-9B6B5AFA0881}" destId="{F8D100CE-3987-49F0-A67E-2AD843CA5BB0}" srcOrd="3" destOrd="0" presId="urn:microsoft.com/office/officeart/2016/7/layout/RoundedRectangleTimeline"/>
    <dgm:cxn modelId="{2B0F7E47-AA42-4D3F-968F-6B5822851CCD}" type="presParOf" srcId="{AB52B3CC-6563-466D-BFC3-9B6B5AFA0881}" destId="{747A0664-7A84-48C5-9E46-23C9067F9378}" srcOrd="4" destOrd="0" presId="urn:microsoft.com/office/officeart/2016/7/layout/RoundedRectangleTimeline"/>
    <dgm:cxn modelId="{D3B86B18-0011-433E-B25B-46682C9BB6CF}" type="presParOf" srcId="{747A0664-7A84-48C5-9E46-23C9067F9378}" destId="{BC5B6E02-2F93-4857-8AEF-5B70B1257F99}" srcOrd="0" destOrd="0" presId="urn:microsoft.com/office/officeart/2016/7/layout/RoundedRectangleTimeline"/>
    <dgm:cxn modelId="{CDB01093-16D6-4BD6-8361-4701D4BABF01}" type="presParOf" srcId="{747A0664-7A84-48C5-9E46-23C9067F9378}" destId="{B997A109-65DF-4A2E-A1B6-0E1B92132D37}" srcOrd="1" destOrd="0" presId="urn:microsoft.com/office/officeart/2016/7/layout/RoundedRectangleTimeline"/>
    <dgm:cxn modelId="{AE31A915-EFA2-451E-973E-0950476FC8E2}" type="presParOf" srcId="{747A0664-7A84-48C5-9E46-23C9067F9378}" destId="{75F06496-82A9-431F-8593-E06503406DB2}" srcOrd="2" destOrd="0" presId="urn:microsoft.com/office/officeart/2016/7/layout/RoundedRectangleTimeline"/>
    <dgm:cxn modelId="{C37EBC3C-E428-4D1D-98F3-49089B1DB1C0}" type="presParOf" srcId="{747A0664-7A84-48C5-9E46-23C9067F9378}" destId="{FFBEB6C3-0BDD-4A73-8C9F-D7CBECAC9260}" srcOrd="3" destOrd="0" presId="urn:microsoft.com/office/officeart/2016/7/layout/RoundedRectangleTimeline"/>
    <dgm:cxn modelId="{5BA86E6F-FD29-4C26-8986-AB1ECF099DCB}" type="presParOf" srcId="{747A0664-7A84-48C5-9E46-23C9067F9378}" destId="{805A01E1-0E39-4555-AB83-05B98B2237F9}" srcOrd="4" destOrd="0" presId="urn:microsoft.com/office/officeart/2016/7/layout/RoundedRectangleTimeline"/>
    <dgm:cxn modelId="{5F6D54CE-AE52-4E7F-8810-90588939FE2B}" type="presParOf" srcId="{AB52B3CC-6563-466D-BFC3-9B6B5AFA0881}" destId="{D49A6374-1BB9-4304-8569-5C4DFA851BA5}" srcOrd="5" destOrd="0" presId="urn:microsoft.com/office/officeart/2016/7/layout/RoundedRectangleTimeline"/>
    <dgm:cxn modelId="{76459B4A-BC95-4631-A3CC-1410E80D5DFD}" type="presParOf" srcId="{AB52B3CC-6563-466D-BFC3-9B6B5AFA0881}" destId="{815EDF7B-AC93-4A61-87AA-CAA5D85C31A8}" srcOrd="6"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7" destOrd="0" presId="urn:microsoft.com/office/officeart/2016/7/layout/RoundedRectangleTimeline"/>
    <dgm:cxn modelId="{2CEB557E-C2CA-4740-992F-5A345D83E1B2}" type="presParOf" srcId="{AB52B3CC-6563-466D-BFC3-9B6B5AFA0881}" destId="{3F46C8EC-E8EF-4667-94AB-5A7A1A7046FE}" srcOrd="8" destOrd="0" presId="urn:microsoft.com/office/officeart/2016/7/layout/RoundedRectangleTimeline"/>
    <dgm:cxn modelId="{851D2B05-108C-4881-9937-C0A1B8CF1786}" type="presParOf" srcId="{3F46C8EC-E8EF-4667-94AB-5A7A1A7046FE}" destId="{7CB705E7-F3BB-4DB3-857E-186C48ED8B82}" srcOrd="0" destOrd="0" presId="urn:microsoft.com/office/officeart/2016/7/layout/RoundedRectangleTimeline"/>
    <dgm:cxn modelId="{7CE6924A-C54A-4796-867B-3CC48E76FA4D}" type="presParOf" srcId="{3F46C8EC-E8EF-4667-94AB-5A7A1A7046FE}" destId="{CC6CAFD0-4D6E-4DDC-9AF8-A6A520A4488B}" srcOrd="1" destOrd="0" presId="urn:microsoft.com/office/officeart/2016/7/layout/RoundedRectangleTimeline"/>
    <dgm:cxn modelId="{73E10599-B17B-484A-A91C-0F5AD58ADC67}" type="presParOf" srcId="{3F46C8EC-E8EF-4667-94AB-5A7A1A7046FE}" destId="{B1722B77-F870-47EC-8E53-E75F512B00C9}" srcOrd="2" destOrd="0" presId="urn:microsoft.com/office/officeart/2016/7/layout/RoundedRectangleTimeline"/>
    <dgm:cxn modelId="{D0C802A9-2162-4E97-BF1C-A91F274F6E65}" type="presParOf" srcId="{3F46C8EC-E8EF-4667-94AB-5A7A1A7046FE}" destId="{005ABCAF-6A18-4377-A3F8-F53492D65A7B}" srcOrd="3" destOrd="0" presId="urn:microsoft.com/office/officeart/2016/7/layout/RoundedRectangleTimeline"/>
    <dgm:cxn modelId="{5C4786DF-3DC9-436B-8D51-E42F6DBC2E37}" type="presParOf" srcId="{3F46C8EC-E8EF-4667-94AB-5A7A1A7046FE}" destId="{C692FF22-E2EB-409A-9FA8-D125D93C172B}" srcOrd="4" destOrd="0" presId="urn:microsoft.com/office/officeart/2016/7/layout/RoundedRectangleTimeline"/>
    <dgm:cxn modelId="{244E3287-5364-4AFD-9C11-4E4BF0F20172}" type="presParOf" srcId="{AB52B3CC-6563-466D-BFC3-9B6B5AFA0881}" destId="{B1830843-04D5-40DE-9617-BA85C01FF112}" srcOrd="9" destOrd="0" presId="urn:microsoft.com/office/officeart/2016/7/layout/RoundedRectangleTimeline"/>
    <dgm:cxn modelId="{38B07C9C-D21D-4E2B-A78B-C30877B2689A}" type="presParOf" srcId="{AB52B3CC-6563-466D-BFC3-9B6B5AFA0881}" destId="{218D9CD7-D48D-464C-9A1C-0F322EC540B3}" srcOrd="10"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92E1C0E4-7600-4C78-AA22-1981B6A0A4E1}" type="presParOf" srcId="{AB52B3CC-6563-466D-BFC3-9B6B5AFA0881}" destId="{1863EE97-23CF-4DA1-9337-595BC0BACBDC}" srcOrd="11" destOrd="0" presId="urn:microsoft.com/office/officeart/2016/7/layout/RoundedRectangleTimeline"/>
    <dgm:cxn modelId="{906E62CD-D0F9-4E96-915B-14A9422C6EF1}" type="presParOf" srcId="{AB52B3CC-6563-466D-BFC3-9B6B5AFA0881}" destId="{5E264A24-8752-4F5C-AAEB-5C3DA362FBA7}" srcOrd="12" destOrd="0" presId="urn:microsoft.com/office/officeart/2016/7/layout/RoundedRectangleTimeline"/>
    <dgm:cxn modelId="{19A19F74-B925-43B0-89C7-4ED196F8116F}" type="presParOf" srcId="{5E264A24-8752-4F5C-AAEB-5C3DA362FBA7}" destId="{574A571D-F0C9-4921-8880-DD2AA09581DB}" srcOrd="0" destOrd="0" presId="urn:microsoft.com/office/officeart/2016/7/layout/RoundedRectangleTimeline"/>
    <dgm:cxn modelId="{C63E853A-EB38-4A58-832E-2F9EDEB23046}" type="presParOf" srcId="{5E264A24-8752-4F5C-AAEB-5C3DA362FBA7}" destId="{5788DB7A-E3C8-41C0-854D-EB221E89CB1D}" srcOrd="1" destOrd="0" presId="urn:microsoft.com/office/officeart/2016/7/layout/RoundedRectangleTimeline"/>
    <dgm:cxn modelId="{9D3CA0CE-6E08-4775-B221-28A9C0D6C8CC}" type="presParOf" srcId="{5E264A24-8752-4F5C-AAEB-5C3DA362FBA7}" destId="{12F2F461-EA83-4DA2-BC33-BDEF6673C129}" srcOrd="2" destOrd="0" presId="urn:microsoft.com/office/officeart/2016/7/layout/RoundedRectangleTimeline"/>
    <dgm:cxn modelId="{F8CBD440-7E5A-4D53-8B81-C846D8B3A1AA}" type="presParOf" srcId="{5E264A24-8752-4F5C-AAEB-5C3DA362FBA7}" destId="{5381381A-8287-46EE-8ACD-BB60E9DAB144}" srcOrd="3" destOrd="0" presId="urn:microsoft.com/office/officeart/2016/7/layout/RoundedRectangleTimeline"/>
    <dgm:cxn modelId="{50CB1167-BE65-47FA-AA80-BA27B5CC2B9A}" type="presParOf" srcId="{5E264A24-8752-4F5C-AAEB-5C3DA362FBA7}" destId="{8394C672-8E58-43B7-AB44-3B93375D8450}" srcOrd="4" destOrd="0" presId="urn:microsoft.com/office/officeart/2016/7/layout/RoundedRectangleTimeline"/>
    <dgm:cxn modelId="{51A7E75A-33A1-4D72-9BEA-34EE08CB04AD}" type="presParOf" srcId="{AB52B3CC-6563-466D-BFC3-9B6B5AFA0881}" destId="{72346A88-4EBE-404D-B442-95864BEDB2FA}" srcOrd="13" destOrd="0" presId="urn:microsoft.com/office/officeart/2016/7/layout/RoundedRectangleTimeline"/>
    <dgm:cxn modelId="{F0BC1093-8E3F-4493-B0E9-EAC67FD8040F}" type="presParOf" srcId="{AB52B3CC-6563-466D-BFC3-9B6B5AFA0881}" destId="{FE0FFB7B-C585-49C5-9831-A4F187D9F0BA}" srcOrd="14" destOrd="0" presId="urn:microsoft.com/office/officeart/2016/7/layout/RoundedRectangleTimeline"/>
    <dgm:cxn modelId="{6C1D6D9E-A2D1-4233-AD9D-E7D6CD33012A}" type="presParOf" srcId="{FE0FFB7B-C585-49C5-9831-A4F187D9F0BA}" destId="{B856D901-6C05-451D-A2F2-42D3E1A02F08}" srcOrd="0" destOrd="0" presId="urn:microsoft.com/office/officeart/2016/7/layout/RoundedRectangleTimeline"/>
    <dgm:cxn modelId="{B7DC22F1-7E34-4764-9EC1-FB9C72D8B771}" type="presParOf" srcId="{FE0FFB7B-C585-49C5-9831-A4F187D9F0BA}" destId="{6D4C29EC-C029-41E5-920A-260EC2C97C4B}" srcOrd="1" destOrd="0" presId="urn:microsoft.com/office/officeart/2016/7/layout/RoundedRectangleTimeline"/>
    <dgm:cxn modelId="{18B24257-0512-46B5-9BC2-0E055DCF3793}" type="presParOf" srcId="{FE0FFB7B-C585-49C5-9831-A4F187D9F0BA}" destId="{4B918DEC-89CF-4047-A4A2-D2CBA4D9D630}" srcOrd="2" destOrd="0" presId="urn:microsoft.com/office/officeart/2016/7/layout/RoundedRectangleTimeline"/>
    <dgm:cxn modelId="{69EAD598-271E-42CE-90D6-B94648958BDA}" type="presParOf" srcId="{FE0FFB7B-C585-49C5-9831-A4F187D9F0BA}" destId="{6ADD9C95-A426-4916-ADE9-EC06AB410CF7}" srcOrd="3" destOrd="0" presId="urn:microsoft.com/office/officeart/2016/7/layout/RoundedRectangleTimeline"/>
    <dgm:cxn modelId="{F6596241-EB8C-4EA0-BCA1-708A4AE89426}" type="presParOf" srcId="{FE0FFB7B-C585-49C5-9831-A4F187D9F0BA}" destId="{CB60B29C-847B-46AA-9C3F-685F251A5EC4}" srcOrd="4" destOrd="0" presId="urn:microsoft.com/office/officeart/2016/7/layout/RoundedRectangleTimeline"/>
    <dgm:cxn modelId="{EA3E9A0E-74CB-40F3-ADE8-7B1139407C25}" type="presParOf" srcId="{AB52B3CC-6563-466D-BFC3-9B6B5AFA0881}" destId="{2EFD94DC-2FD9-4519-B5CD-9C4BFC1FC442}" srcOrd="15" destOrd="0" presId="urn:microsoft.com/office/officeart/2016/7/layout/RoundedRectangleTimeline"/>
    <dgm:cxn modelId="{F5E897C8-937C-44D7-9938-87815F31729D}" type="presParOf" srcId="{AB52B3CC-6563-466D-BFC3-9B6B5AFA0881}" destId="{3A316E73-416E-4733-B1B7-55737C5EED9E}" srcOrd="16" destOrd="0" presId="urn:microsoft.com/office/officeart/2016/7/layout/RoundedRectangleTimeline"/>
    <dgm:cxn modelId="{C42A845E-A49A-4F5D-BF56-CDD277081767}" type="presParOf" srcId="{3A316E73-416E-4733-B1B7-55737C5EED9E}" destId="{359DFFB1-4585-4F82-817F-7EE5C0714DE4}" srcOrd="0" destOrd="0" presId="urn:microsoft.com/office/officeart/2016/7/layout/RoundedRectangleTimeline"/>
    <dgm:cxn modelId="{291AAA9E-2571-43BA-BBB8-02B7F1FC5D04}" type="presParOf" srcId="{3A316E73-416E-4733-B1B7-55737C5EED9E}" destId="{B203D02B-6CE8-43C7-BD70-74F893CEBFB5}" srcOrd="1" destOrd="0" presId="urn:microsoft.com/office/officeart/2016/7/layout/RoundedRectangleTimeline"/>
    <dgm:cxn modelId="{31E51563-968A-4021-9E93-7415C4FBB731}" type="presParOf" srcId="{3A316E73-416E-4733-B1B7-55737C5EED9E}" destId="{71507671-84B8-4DA6-9278-BF5D819E9EA4}" srcOrd="2" destOrd="0" presId="urn:microsoft.com/office/officeart/2016/7/layout/RoundedRectangleTimeline"/>
    <dgm:cxn modelId="{B8EFD7DD-5A3E-4BCC-9803-1125B7BDCDB9}" type="presParOf" srcId="{3A316E73-416E-4733-B1B7-55737C5EED9E}" destId="{6DA5E7C7-4EC3-4B6A-95AF-DFD9EC782586}" srcOrd="3" destOrd="0" presId="urn:microsoft.com/office/officeart/2016/7/layout/RoundedRectangleTimeline"/>
    <dgm:cxn modelId="{5B2E7616-605D-48AE-AD9B-52D47A5367EF}" type="presParOf" srcId="{3A316E73-416E-4733-B1B7-55737C5EED9E}" destId="{3E31A7AC-2DF3-4217-9C5F-13BDD67A1ECC}" srcOrd="4" destOrd="0" presId="urn:microsoft.com/office/officeart/2016/7/layout/RoundedRectangleTimeline"/>
    <dgm:cxn modelId="{A6046FA1-7D47-49AD-9188-A067D1462EAD}" type="presParOf" srcId="{AB52B3CC-6563-466D-BFC3-9B6B5AFA0881}" destId="{24DC4857-BB89-49DE-9D9A-714D24049D1B}" srcOrd="17" destOrd="0" presId="urn:microsoft.com/office/officeart/2016/7/layout/RoundedRectangleTimeline"/>
    <dgm:cxn modelId="{F20A8D14-EB5B-44A3-B333-6F4655DD2511}" type="presParOf" srcId="{AB52B3CC-6563-466D-BFC3-9B6B5AFA0881}" destId="{E48A1225-A303-4B0F-92DA-208179D141F4}" srcOrd="18" destOrd="0" presId="urn:microsoft.com/office/officeart/2016/7/layout/RoundedRectangleTimeline"/>
    <dgm:cxn modelId="{F22A3C97-4149-46EC-8D5A-881368BB0254}" type="presParOf" srcId="{E48A1225-A303-4B0F-92DA-208179D141F4}" destId="{C6AFFDD5-58E8-42A2-A3EB-2A96B2FD7BFE}" srcOrd="0" destOrd="0" presId="urn:microsoft.com/office/officeart/2016/7/layout/RoundedRectangleTimeline"/>
    <dgm:cxn modelId="{C3A32A62-D8D1-441E-B170-5278610BC262}" type="presParOf" srcId="{E48A1225-A303-4B0F-92DA-208179D141F4}" destId="{9E58E2C1-7D98-4A66-8B72-DA43C9FDACED}" srcOrd="1" destOrd="0" presId="urn:microsoft.com/office/officeart/2016/7/layout/RoundedRectangleTimeline"/>
    <dgm:cxn modelId="{845D5AD1-14C8-4574-A6A3-13C66DF80DEC}" type="presParOf" srcId="{E48A1225-A303-4B0F-92DA-208179D141F4}" destId="{142F2A75-7382-44C5-B1D6-CA8231C57DCF}" srcOrd="2" destOrd="0" presId="urn:microsoft.com/office/officeart/2016/7/layout/RoundedRectangleTimeline"/>
    <dgm:cxn modelId="{5B572A71-D24A-413A-A60F-237AB52BA0BB}" type="presParOf" srcId="{E48A1225-A303-4B0F-92DA-208179D141F4}" destId="{0C89C545-6550-4A07-BCAC-10045AC3259F}" srcOrd="3" destOrd="0" presId="urn:microsoft.com/office/officeart/2016/7/layout/RoundedRectangleTimeline"/>
    <dgm:cxn modelId="{9B03FF4E-494D-4603-8B99-454F68B8E090}" type="presParOf" srcId="{E48A1225-A303-4B0F-92DA-208179D141F4}" destId="{BB5969FF-6EDF-46B1-B0E9-F6B2A8804838}" srcOrd="4" destOrd="0" presId="urn:microsoft.com/office/officeart/2016/7/layout/RoundedRectangleTimeline"/>
    <dgm:cxn modelId="{EE16872D-77A2-4A81-AC86-5DF970617480}" type="presParOf" srcId="{AB52B3CC-6563-466D-BFC3-9B6B5AFA0881}" destId="{5E665DA2-A75B-4B06-90F5-AD82D4FC2ACE}" srcOrd="19" destOrd="0" presId="urn:microsoft.com/office/officeart/2016/7/layout/RoundedRectangleTimeline"/>
    <dgm:cxn modelId="{21C2248F-1280-40AB-94CA-973028B7EC54}" type="presParOf" srcId="{AB52B3CC-6563-466D-BFC3-9B6B5AFA0881}" destId="{23B969FF-27C5-4F8C-AA63-FF8C466BB624}" srcOrd="20" destOrd="0" presId="urn:microsoft.com/office/officeart/2016/7/layout/RoundedRectangleTimeline"/>
    <dgm:cxn modelId="{4C679A78-7D28-4283-94AD-F39FFD3D2507}" type="presParOf" srcId="{23B969FF-27C5-4F8C-AA63-FF8C466BB624}" destId="{1DA88E0D-DE70-4559-98FC-6C215AABDF10}" srcOrd="0" destOrd="0" presId="urn:microsoft.com/office/officeart/2016/7/layout/RoundedRectangleTimeline"/>
    <dgm:cxn modelId="{BDA1D2DC-6718-4510-B8B9-148500044BE8}" type="presParOf" srcId="{23B969FF-27C5-4F8C-AA63-FF8C466BB624}" destId="{4D1A49B4-9E54-4904-9E0C-6D5D92D3FEC4}" srcOrd="1" destOrd="0" presId="urn:microsoft.com/office/officeart/2016/7/layout/RoundedRectangleTimeline"/>
    <dgm:cxn modelId="{6AFBD11C-AE17-4E96-9E3E-F44184053F8A}" type="presParOf" srcId="{23B969FF-27C5-4F8C-AA63-FF8C466BB624}" destId="{B6653768-2CC2-40FD-8D33-601A9AA136CE}" srcOrd="2" destOrd="0" presId="urn:microsoft.com/office/officeart/2016/7/layout/RoundedRectangleTimeline"/>
    <dgm:cxn modelId="{561436CC-0E61-4A08-BF70-FD28C01BE546}" type="presParOf" srcId="{23B969FF-27C5-4F8C-AA63-FF8C466BB624}" destId="{C168E338-5AA2-4118-A296-BA875DD22E3F}" srcOrd="3" destOrd="0" presId="urn:microsoft.com/office/officeart/2016/7/layout/RoundedRectangleTimeline"/>
    <dgm:cxn modelId="{8D2E6969-0F5D-48DE-86BB-80F4CDC9311D}" type="presParOf" srcId="{23B969FF-27C5-4F8C-AA63-FF8C466BB624}" destId="{986CF788-4F41-4F72-9F31-F2CF6DA22084}" srcOrd="4" destOrd="0" presId="urn:microsoft.com/office/officeart/2016/7/layout/RoundedRectangleTimeline"/>
    <dgm:cxn modelId="{BE304A11-C36E-4749-AFE6-07F7B7488666}" type="presParOf" srcId="{AB52B3CC-6563-466D-BFC3-9B6B5AFA0881}" destId="{790A1708-265D-4105-8990-F8E9C13122E3}" srcOrd="21" destOrd="0" presId="urn:microsoft.com/office/officeart/2016/7/layout/RoundedRectangleTimeline"/>
    <dgm:cxn modelId="{666E026E-F1DB-471E-A605-7E2BAF03EFF8}" type="presParOf" srcId="{AB52B3CC-6563-466D-BFC3-9B6B5AFA0881}" destId="{304BE649-71A6-4797-99B0-97D8CDF38774}" srcOrd="22" destOrd="0" presId="urn:microsoft.com/office/officeart/2016/7/layout/RoundedRectangleTimeline"/>
    <dgm:cxn modelId="{2DE61C9F-EE77-45C7-8C04-6E1A806C3093}" type="presParOf" srcId="{304BE649-71A6-4797-99B0-97D8CDF38774}" destId="{21DF4B30-4C69-4562-88E9-CA978C9EED66}" srcOrd="0" destOrd="0" presId="urn:microsoft.com/office/officeart/2016/7/layout/RoundedRectangleTimeline"/>
    <dgm:cxn modelId="{355E5EE1-54EB-4B2C-9426-972F2948F622}" type="presParOf" srcId="{304BE649-71A6-4797-99B0-97D8CDF38774}" destId="{B6920351-1CCF-44A8-80CE-9D4DB69B05A6}" srcOrd="1" destOrd="0" presId="urn:microsoft.com/office/officeart/2016/7/layout/RoundedRectangleTimeline"/>
    <dgm:cxn modelId="{AA9AA50F-72EE-4608-8250-F13327F10AFB}" type="presParOf" srcId="{304BE649-71A6-4797-99B0-97D8CDF38774}" destId="{E0C0CB3B-F28D-451A-83AA-C9E5D7B44E87}" srcOrd="2" destOrd="0" presId="urn:microsoft.com/office/officeart/2016/7/layout/RoundedRectangleTimeline"/>
    <dgm:cxn modelId="{D94349BA-32A8-45D3-969D-A6B6EB6B00D0}" type="presParOf" srcId="{304BE649-71A6-4797-99B0-97D8CDF38774}" destId="{5C0AA84E-C6CF-4002-BD1A-E69DD857E2C5}" srcOrd="3" destOrd="0" presId="urn:microsoft.com/office/officeart/2016/7/layout/RoundedRectangleTimeline"/>
    <dgm:cxn modelId="{C3973128-B956-4926-8F43-D3847D352376}" type="presParOf" srcId="{304BE649-71A6-4797-99B0-97D8CDF38774}" destId="{411E152D-354D-4826-B506-5262A1C9BFF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000" b="0" i="0" dirty="0">
              <a:solidFill>
                <a:schemeClr val="tx1"/>
              </a:solidFill>
              <a:latin typeface="Times New Roman" panose="02020603050405020304" pitchFamily="18" charset="0"/>
              <a:cs typeface="Times New Roman" panose="02020603050405020304" pitchFamily="18" charset="0"/>
            </a:rPr>
            <a:t>1983</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000" b="0" dirty="0">
              <a:latin typeface="Times New Roman" panose="02020603050405020304" pitchFamily="18" charset="0"/>
              <a:cs typeface="Times New Roman" panose="02020603050405020304" pitchFamily="18" charset="0"/>
            </a:rPr>
            <a:t>Perlin Noise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2002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ro-RO" sz="1000" b="0" dirty="0">
              <a:solidFill>
                <a:schemeClr val="tx1"/>
              </a:solidFill>
              <a:latin typeface="Times New Roman" panose="02020603050405020304" pitchFamily="18" charset="0"/>
              <a:cs typeface="Times New Roman" panose="02020603050405020304" pitchFamily="18" charset="0"/>
            </a:rPr>
            <a:t>Varianta îmbunătățită a algoritmului</a:t>
          </a:r>
          <a:r>
            <a:rPr lang="en-US" sz="1000" b="0" dirty="0">
              <a:solidFill>
                <a:schemeClr val="tx1"/>
              </a:solidFill>
              <a:latin typeface="Times New Roman" panose="02020603050405020304" pitchFamily="18" charset="0"/>
              <a:cs typeface="Times New Roman" panose="02020603050405020304" pitchFamily="18" charset="0"/>
            </a:rPr>
            <a:t> de </a:t>
          </a:r>
          <a:r>
            <a:rPr lang="en-US" sz="1000" b="0" i="0" dirty="0" err="1">
              <a:solidFill>
                <a:schemeClr val="tx1"/>
              </a:solidFill>
              <a:latin typeface="Times New Roman" panose="02020603050405020304" pitchFamily="18" charset="0"/>
              <a:cs typeface="Times New Roman" panose="02020603050405020304" pitchFamily="18" charset="0"/>
            </a:rPr>
            <a:t>bază</a:t>
          </a:r>
          <a:r>
            <a:rPr lang="ro-RO" sz="1000" b="0" dirty="0">
              <a:solidFill>
                <a:schemeClr val="tx1"/>
              </a:solidFill>
              <a:latin typeface="Times New Roman" panose="02020603050405020304" pitchFamily="18" charset="0"/>
              <a:cs typeface="Times New Roman" panose="02020603050405020304" pitchFamily="18" charset="0"/>
            </a:rPr>
            <a:t> </a:t>
          </a:r>
          <a:r>
            <a:rPr lang="ro-RO" sz="1000" b="0" dirty="0" err="1">
              <a:solidFill>
                <a:schemeClr val="tx1"/>
              </a:solidFill>
              <a:latin typeface="Times New Roman" panose="02020603050405020304" pitchFamily="18" charset="0"/>
              <a:cs typeface="Times New Roman" panose="02020603050405020304" pitchFamily="18" charset="0"/>
            </a:rPr>
            <a:t>Perlin</a:t>
          </a:r>
          <a:r>
            <a:rPr lang="ro-RO" sz="1000" b="0" dirty="0">
              <a:solidFill>
                <a:schemeClr val="tx1"/>
              </a:solidFill>
              <a:latin typeface="Times New Roman" panose="02020603050405020304" pitchFamily="18" charset="0"/>
              <a:cs typeface="Times New Roman" panose="02020603050405020304" pitchFamily="18" charset="0"/>
            </a:rPr>
            <a:t> </a:t>
          </a:r>
          <a:r>
            <a:rPr lang="ro-RO" sz="1000" b="0" dirty="0" err="1">
              <a:solidFill>
                <a:schemeClr val="tx1"/>
              </a:solidFill>
              <a:latin typeface="Times New Roman" panose="02020603050405020304" pitchFamily="18" charset="0"/>
              <a:cs typeface="Times New Roman" panose="02020603050405020304" pitchFamily="18" charset="0"/>
            </a:rPr>
            <a:t>Noise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9240471C-4D2B-4EC7-AA85-CC3889A47266}">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2001</a:t>
          </a:r>
        </a:p>
      </dgm:t>
    </dgm:pt>
    <dgm:pt modelId="{F3E17C96-E37E-4FDF-BFD9-5D92F275D141}" type="parTrans" cxnId="{83872A19-0124-453C-AAF7-17FAED383F93}">
      <dgm:prSet/>
      <dgm:spPr/>
      <dgm:t>
        <a:bodyPr/>
        <a:lstStyle/>
        <a:p>
          <a:endParaRPr lang="en-US"/>
        </a:p>
      </dgm:t>
    </dgm:pt>
    <dgm:pt modelId="{98679828-A698-4C25-86A9-C003141BDFF6}" type="sibTrans" cxnId="{83872A19-0124-453C-AAF7-17FAED383F93}">
      <dgm:prSet/>
      <dgm:spPr/>
      <dgm:t>
        <a:bodyPr/>
        <a:lstStyle/>
        <a:p>
          <a:endParaRPr lang="en-US"/>
        </a:p>
      </dgm:t>
    </dgm:pt>
    <dgm:pt modelId="{4F6C73C9-5EF3-4DB7-B852-C57433473EF0}">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Simplex Noise</a:t>
          </a:r>
        </a:p>
      </dgm:t>
    </dgm:pt>
    <dgm:pt modelId="{D2A5A1A8-DB0D-406C-B988-429C3FA93DFB}" type="parTrans" cxnId="{44A11ABD-6764-4A71-8DFE-5E436A86015C}">
      <dgm:prSet/>
      <dgm:spPr/>
      <dgm:t>
        <a:bodyPr/>
        <a:lstStyle/>
        <a:p>
          <a:endParaRPr lang="en-US"/>
        </a:p>
      </dgm:t>
    </dgm:pt>
    <dgm:pt modelId="{95E839CC-6080-476E-9074-8EE6643B0052}" type="sibTrans" cxnId="{44A11ABD-6764-4A71-8DFE-5E436A86015C}">
      <dgm:prSet/>
      <dgm:spPr/>
      <dgm:t>
        <a:bodyPr/>
        <a:lstStyle/>
        <a:p>
          <a:endParaRPr lang="en-US"/>
        </a:p>
      </dgm:t>
    </dgm:pt>
    <dgm:pt modelId="{3A4CBFD2-77AA-4EEF-A111-B3EF2C3F6D93}">
      <dgm:prSet custT="1"/>
      <dgm:spPr/>
      <dgm:t>
        <a:bodyPr/>
        <a:lstStyle/>
        <a:p>
          <a:r>
            <a:rPr lang="en-US" sz="1000" b="0" i="0" dirty="0">
              <a:solidFill>
                <a:schemeClr val="tx1"/>
              </a:solidFill>
              <a:latin typeface="Times New Roman" panose="02020603050405020304" pitchFamily="18" charset="0"/>
              <a:cs typeface="Times New Roman" panose="02020603050405020304" pitchFamily="18" charset="0"/>
            </a:rPr>
            <a:t>1951</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B615A330-6710-4F8A-9244-B1958AEE9435}" type="parTrans" cxnId="{80920704-7FDC-4B7D-9438-455117D9A8DB}">
      <dgm:prSet/>
      <dgm:spPr/>
      <dgm:t>
        <a:bodyPr/>
        <a:lstStyle/>
        <a:p>
          <a:endParaRPr lang="en-US"/>
        </a:p>
      </dgm:t>
    </dgm:pt>
    <dgm:pt modelId="{5AD29F35-C1DB-4638-ADCE-B1EC9C9D2258}" type="sibTrans" cxnId="{80920704-7FDC-4B7D-9438-455117D9A8DB}">
      <dgm:prSet/>
      <dgm:spPr/>
      <dgm:t>
        <a:bodyPr/>
        <a:lstStyle/>
        <a:p>
          <a:endParaRPr lang="en-US"/>
        </a:p>
      </dgm:t>
    </dgm:pt>
    <dgm:pt modelId="{98A6CC2F-07B8-42EF-AC31-02421B860B39}">
      <dgm:prSet custT="1"/>
      <dgm:spPr/>
      <dgm:t>
        <a:bodyPr/>
        <a:lstStyle/>
        <a:p>
          <a:r>
            <a:rPr lang="en-US" sz="1000" b="0" i="0" dirty="0" err="1">
              <a:solidFill>
                <a:schemeClr val="tx1"/>
              </a:solidFill>
              <a:latin typeface="Times New Roman" panose="02020603050405020304" pitchFamily="18" charset="0"/>
              <a:cs typeface="Times New Roman" panose="02020603050405020304" pitchFamily="18" charset="0"/>
            </a:rPr>
            <a:t>Generatorul</a:t>
          </a:r>
          <a:r>
            <a:rPr lang="en-US" sz="1000" b="0" i="0" dirty="0">
              <a:solidFill>
                <a:schemeClr val="tx1"/>
              </a:solidFill>
              <a:latin typeface="Times New Roman" panose="02020603050405020304" pitchFamily="18" charset="0"/>
              <a:cs typeface="Times New Roman" panose="02020603050405020304" pitchFamily="18" charset="0"/>
            </a:rPr>
            <a:t> </a:t>
          </a:r>
          <a:r>
            <a:rPr lang="en-US" sz="1000" b="0" i="0" dirty="0" err="1">
              <a:solidFill>
                <a:schemeClr val="tx1"/>
              </a:solidFill>
              <a:latin typeface="Times New Roman" panose="02020603050405020304" pitchFamily="18" charset="0"/>
              <a:cs typeface="Times New Roman" panose="02020603050405020304" pitchFamily="18" charset="0"/>
            </a:rPr>
            <a:t>Lehmer</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A399BA3D-3342-48E4-BF80-70270843B78E}" type="parTrans" cxnId="{3A4326F4-A192-4FAF-BFA3-E3A87AFCBF0E}">
      <dgm:prSet/>
      <dgm:spPr/>
      <dgm:t>
        <a:bodyPr/>
        <a:lstStyle/>
        <a:p>
          <a:endParaRPr lang="en-US"/>
        </a:p>
      </dgm:t>
    </dgm:pt>
    <dgm:pt modelId="{D92EE7FE-06D1-4FC1-A7A7-2EBE342D2782}" type="sibTrans" cxnId="{3A4326F4-A192-4FAF-BFA3-E3A87AFCBF0E}">
      <dgm:prSet/>
      <dgm:spPr/>
      <dgm:t>
        <a:bodyPr/>
        <a:lstStyle/>
        <a:p>
          <a:endParaRPr lang="en-US"/>
        </a:p>
      </dgm:t>
    </dgm:pt>
    <dgm:pt modelId="{5B07026A-C42B-4B66-B4E4-E7A900DA4FFD}">
      <dgm:prSet custT="1"/>
      <dgm:spPr/>
      <dgm:t>
        <a:bodyPr/>
        <a:lstStyle/>
        <a:p>
          <a:r>
            <a:rPr lang="en-US" sz="1000" b="0" i="0" dirty="0" err="1">
              <a:solidFill>
                <a:schemeClr val="tx1"/>
              </a:solidFill>
              <a:latin typeface="Times New Roman" panose="02020603050405020304" pitchFamily="18" charset="0"/>
              <a:cs typeface="Times New Roman" panose="02020603050405020304" pitchFamily="18" charset="0"/>
            </a:rPr>
            <a:t>Generatorul</a:t>
          </a:r>
          <a:r>
            <a:rPr lang="en-US" sz="1000" b="0" i="0" dirty="0">
              <a:solidFill>
                <a:schemeClr val="tx1"/>
              </a:solidFill>
              <a:latin typeface="Times New Roman" panose="02020603050405020304" pitchFamily="18" charset="0"/>
              <a:cs typeface="Times New Roman" panose="02020603050405020304" pitchFamily="18" charset="0"/>
            </a:rPr>
            <a:t> </a:t>
          </a:r>
          <a:r>
            <a:rPr lang="en-US" sz="1000" b="0" i="0" dirty="0" err="1">
              <a:solidFill>
                <a:schemeClr val="tx1"/>
              </a:solidFill>
              <a:latin typeface="Times New Roman" panose="02020603050405020304" pitchFamily="18" charset="0"/>
              <a:cs typeface="Times New Roman" panose="02020603050405020304" pitchFamily="18" charset="0"/>
            </a:rPr>
            <a:t>congruențial</a:t>
          </a:r>
          <a:r>
            <a:rPr lang="en-US" sz="1000" b="0" i="0" dirty="0">
              <a:solidFill>
                <a:schemeClr val="tx1"/>
              </a:solidFill>
              <a:latin typeface="Times New Roman" panose="02020603050405020304" pitchFamily="18" charset="0"/>
              <a:cs typeface="Times New Roman" panose="02020603050405020304" pitchFamily="18" charset="0"/>
            </a:rPr>
            <a:t> linear</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CE943C84-331E-4CA5-B5E6-AE5B279F49CE}" type="parTrans" cxnId="{323F9933-716D-4086-8C60-D2C469ED7216}">
      <dgm:prSet/>
      <dgm:spPr/>
      <dgm:t>
        <a:bodyPr/>
        <a:lstStyle/>
        <a:p>
          <a:endParaRPr lang="en-US"/>
        </a:p>
      </dgm:t>
    </dgm:pt>
    <dgm:pt modelId="{BB2E1B49-4B1C-4316-BA40-F5DD642DC370}" type="sibTrans" cxnId="{323F9933-716D-4086-8C60-D2C469ED7216}">
      <dgm:prSet/>
      <dgm:spPr/>
      <dgm:t>
        <a:bodyPr/>
        <a:lstStyle/>
        <a:p>
          <a:endParaRPr lang="en-US"/>
        </a:p>
      </dgm:t>
    </dgm:pt>
    <dgm:pt modelId="{9D883281-52EB-4010-947D-51A9C80CAF51}">
      <dgm:prSet custT="1"/>
      <dgm:spPr/>
      <dgm:t>
        <a:bodyPr/>
        <a:lstStyle/>
        <a:p>
          <a:r>
            <a:rPr lang="en-US" sz="1000" b="0" i="0" dirty="0">
              <a:solidFill>
                <a:schemeClr val="tx1"/>
              </a:solidFill>
              <a:latin typeface="Times New Roman" panose="02020603050405020304" pitchFamily="18" charset="0"/>
              <a:cs typeface="Times New Roman" panose="02020603050405020304" pitchFamily="18" charset="0"/>
            </a:rPr>
            <a:t>1958</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096A9217-2CDB-4CB0-A90A-FBEBEE7B893A}" type="parTrans" cxnId="{120C39C4-87D1-4C02-A401-7632BC6A40E2}">
      <dgm:prSet/>
      <dgm:spPr/>
      <dgm:t>
        <a:bodyPr/>
        <a:lstStyle/>
        <a:p>
          <a:endParaRPr lang="en-US"/>
        </a:p>
      </dgm:t>
    </dgm:pt>
    <dgm:pt modelId="{AC1296BA-B084-493C-BC5D-397EFAAEBCDB}" type="sibTrans" cxnId="{120C39C4-87D1-4C02-A401-7632BC6A40E2}">
      <dgm:prSet/>
      <dgm:spPr/>
      <dgm:t>
        <a:bodyPr/>
        <a:lstStyle/>
        <a:p>
          <a:endParaRPr lang="en-US"/>
        </a:p>
      </dgm:t>
    </dgm:pt>
    <dgm:pt modelId="{A4433910-A579-4201-A8A7-AB40CE641A6E}">
      <dgm:prSet custT="1"/>
      <dgm:spPr/>
      <dgm:t>
        <a:bodyPr/>
        <a:lstStyle/>
        <a:p>
          <a:r>
            <a:rPr lang="en-US" sz="1000" b="0" i="0" dirty="0" err="1">
              <a:solidFill>
                <a:schemeClr val="tx1"/>
              </a:solidFill>
              <a:effectLst/>
              <a:latin typeface="Times New Roman" panose="02020603050405020304" pitchFamily="18" charset="0"/>
              <a:cs typeface="Times New Roman" panose="02020603050405020304" pitchFamily="18" charset="0"/>
            </a:rPr>
            <a:t>Martie</a:t>
          </a:r>
          <a:r>
            <a:rPr lang="en-US" sz="1000" b="0" i="0" dirty="0">
              <a:solidFill>
                <a:schemeClr val="tx1"/>
              </a:solidFill>
              <a:effectLst/>
              <a:latin typeface="Times New Roman" panose="02020603050405020304" pitchFamily="18" charset="0"/>
              <a:cs typeface="Times New Roman" panose="02020603050405020304" pitchFamily="18" charset="0"/>
            </a:rPr>
            <a:t> 2004</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DE38DE32-7960-4DF8-97F7-6DCCE6B1C266}" type="parTrans" cxnId="{E7727AA4-FF0C-4A72-8776-0FC57340F6D9}">
      <dgm:prSet/>
      <dgm:spPr/>
      <dgm:t>
        <a:bodyPr/>
        <a:lstStyle/>
        <a:p>
          <a:endParaRPr lang="en-US"/>
        </a:p>
      </dgm:t>
    </dgm:pt>
    <dgm:pt modelId="{18D257A4-F7C8-4508-967A-831CD0DD21C5}" type="sibTrans" cxnId="{E7727AA4-FF0C-4A72-8776-0FC57340F6D9}">
      <dgm:prSet/>
      <dgm:spPr/>
      <dgm:t>
        <a:bodyPr/>
        <a:lstStyle/>
        <a:p>
          <a:endParaRPr lang="en-US"/>
        </a:p>
      </dgm:t>
    </dgm:pt>
    <dgm:pt modelId="{A08205BF-D781-4769-A661-F52ED8B990AA}">
      <dgm:prSet custT="1"/>
      <dgm:spPr/>
      <dgm:t>
        <a:bodyPr/>
        <a:lstStyle/>
        <a:p>
          <a:r>
            <a:rPr lang="ro-RO" sz="1000" b="0" i="0" noProof="0" dirty="0">
              <a:solidFill>
                <a:schemeClr val="tx1"/>
              </a:solidFill>
              <a:effectLst/>
              <a:latin typeface="Times New Roman" panose="02020603050405020304" pitchFamily="18" charset="0"/>
              <a:cs typeface="Times New Roman" panose="02020603050405020304" pitchFamily="18" charset="0"/>
            </a:rPr>
            <a:t>Carte</a:t>
          </a:r>
          <a:r>
            <a:rPr lang="en-US" sz="1000" b="0" i="0" noProof="0" dirty="0">
              <a:solidFill>
                <a:schemeClr val="tx1"/>
              </a:solidFill>
              <a:effectLst/>
              <a:latin typeface="Times New Roman" panose="02020603050405020304" pitchFamily="18" charset="0"/>
              <a:cs typeface="Times New Roman" panose="02020603050405020304" pitchFamily="18" charset="0"/>
            </a:rPr>
            <a:t> </a:t>
          </a:r>
          <a:r>
            <a:rPr lang="ro-RO" sz="1000" b="0" i="0" noProof="0" dirty="0">
              <a:solidFill>
                <a:schemeClr val="tx1"/>
              </a:solidFill>
              <a:effectLst/>
              <a:latin typeface="Times New Roman" panose="02020603050405020304" pitchFamily="18" charset="0"/>
              <a:cs typeface="Times New Roman" panose="02020603050405020304" pitchFamily="18" charset="0"/>
            </a:rPr>
            <a:t>publicat</a:t>
          </a:r>
          <a:r>
            <a:rPr lang="ro-RO" sz="1000" b="0" dirty="0">
              <a:solidFill>
                <a:schemeClr val="tx1"/>
              </a:solidFill>
              <a:latin typeface="Times New Roman" panose="02020603050405020304" pitchFamily="18" charset="0"/>
              <a:cs typeface="Times New Roman" panose="02020603050405020304" pitchFamily="18" charset="0"/>
            </a:rPr>
            <a:t>ă</a:t>
          </a:r>
          <a:r>
            <a:rPr lang="ro-RO" sz="1000" b="0" i="0" noProof="0" dirty="0">
              <a:solidFill>
                <a:schemeClr val="tx1"/>
              </a:solidFill>
              <a:effectLst/>
              <a:latin typeface="Times New Roman" panose="02020603050405020304" pitchFamily="18" charset="0"/>
              <a:cs typeface="Times New Roman" panose="02020603050405020304" pitchFamily="18" charset="0"/>
            </a:rPr>
            <a:t> de </a:t>
          </a:r>
          <a:r>
            <a:rPr lang="ro-RO" sz="1000" b="0" i="0" noProof="0" dirty="0" err="1">
              <a:solidFill>
                <a:schemeClr val="tx1"/>
              </a:solidFill>
              <a:effectLst/>
              <a:latin typeface="Times New Roman" panose="02020603050405020304" pitchFamily="18" charset="0"/>
              <a:cs typeface="Times New Roman" panose="02020603050405020304" pitchFamily="18" charset="0"/>
            </a:rPr>
            <a:t>Nvidia</a:t>
          </a:r>
          <a:r>
            <a:rPr lang="en-US" sz="1000" b="0" i="0" noProof="0" dirty="0">
              <a:solidFill>
                <a:schemeClr val="tx1"/>
              </a:solidFill>
              <a:effectLst/>
              <a:latin typeface="Times New Roman" panose="02020603050405020304" pitchFamily="18" charset="0"/>
              <a:cs typeface="Times New Roman" panose="02020603050405020304" pitchFamily="18" charset="0"/>
            </a:rPr>
            <a:t>,</a:t>
          </a:r>
          <a:r>
            <a:rPr lang="ro-RO" sz="1000" b="0" i="0" noProof="0" dirty="0">
              <a:solidFill>
                <a:schemeClr val="tx1"/>
              </a:solidFill>
              <a:effectLst/>
              <a:latin typeface="Times New Roman" panose="02020603050405020304" pitchFamily="18" charset="0"/>
              <a:cs typeface="Times New Roman" panose="02020603050405020304" pitchFamily="18" charset="0"/>
            </a:rPr>
            <a:t> </a:t>
          </a:r>
          <a:r>
            <a:rPr lang="ro-RO" sz="1000" b="0" i="1" noProof="0" dirty="0">
              <a:solidFill>
                <a:schemeClr val="tx1"/>
              </a:solidFill>
              <a:effectLst/>
              <a:latin typeface="Times New Roman" panose="02020603050405020304" pitchFamily="18" charset="0"/>
              <a:cs typeface="Times New Roman" panose="02020603050405020304" pitchFamily="18" charset="0"/>
            </a:rPr>
            <a:t>GPU </a:t>
          </a:r>
          <a:r>
            <a:rPr lang="ro-RO" sz="1000" b="0" i="1" noProof="0" dirty="0" err="1">
              <a:solidFill>
                <a:schemeClr val="tx1"/>
              </a:solidFill>
              <a:effectLst/>
              <a:latin typeface="Times New Roman" panose="02020603050405020304" pitchFamily="18" charset="0"/>
              <a:cs typeface="Times New Roman" panose="02020603050405020304" pitchFamily="18" charset="0"/>
            </a:rPr>
            <a:t>Gems</a:t>
          </a:r>
          <a:endParaRPr lang="ro-RO" sz="1000" b="0" i="1" noProof="0" dirty="0">
            <a:solidFill>
              <a:schemeClr val="tx1"/>
            </a:solidFill>
            <a:latin typeface="Times New Roman" panose="02020603050405020304" pitchFamily="18" charset="0"/>
            <a:cs typeface="Times New Roman" panose="02020603050405020304" pitchFamily="18" charset="0"/>
          </a:endParaRPr>
        </a:p>
      </dgm:t>
    </dgm:pt>
    <dgm:pt modelId="{C1374B88-901D-4943-80C4-4E122BE7D583}" type="parTrans" cxnId="{B355DAC5-07E3-4735-A8E3-9644DD2966CB}">
      <dgm:prSet/>
      <dgm:spPr/>
      <dgm:t>
        <a:bodyPr/>
        <a:lstStyle/>
        <a:p>
          <a:endParaRPr lang="en-US"/>
        </a:p>
      </dgm:t>
    </dgm:pt>
    <dgm:pt modelId="{B316E481-881B-4358-B5B9-F1FA4AA3EEE0}" type="sibTrans" cxnId="{B355DAC5-07E3-4735-A8E3-9644DD2966CB}">
      <dgm:prSet/>
      <dgm:spPr/>
      <dgm:t>
        <a:bodyPr/>
        <a:lstStyle/>
        <a:p>
          <a:endParaRPr lang="en-US"/>
        </a:p>
      </dgm:t>
    </dgm:pt>
    <dgm:pt modelId="{D28FA46D-FDBB-454F-A30D-B7601CAFE2F6}">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22 </a:t>
          </a:r>
          <a:r>
            <a:rPr lang="en-US" sz="1000" b="0" i="0" dirty="0" err="1">
              <a:solidFill>
                <a:schemeClr val="tx1"/>
              </a:solidFill>
              <a:effectLst/>
              <a:latin typeface="Times New Roman" panose="02020603050405020304" pitchFamily="18" charset="0"/>
              <a:cs typeface="Times New Roman" panose="02020603050405020304" pitchFamily="18" charset="0"/>
            </a:rPr>
            <a:t>Martie</a:t>
          </a:r>
          <a:r>
            <a:rPr lang="en-US" sz="1000" b="0" i="0" dirty="0">
              <a:solidFill>
                <a:schemeClr val="tx1"/>
              </a:solidFill>
              <a:effectLst/>
              <a:latin typeface="Times New Roman" panose="02020603050405020304" pitchFamily="18" charset="0"/>
              <a:cs typeface="Times New Roman" panose="02020603050405020304" pitchFamily="18" charset="0"/>
            </a:rPr>
            <a:t> 2005</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2B24659D-A231-4A89-9AF1-1B7C719050BF}" type="parTrans" cxnId="{E857ACEC-76A7-463F-BE47-3DF6A48B7135}">
      <dgm:prSet/>
      <dgm:spPr/>
      <dgm:t>
        <a:bodyPr/>
        <a:lstStyle/>
        <a:p>
          <a:endParaRPr lang="en-US"/>
        </a:p>
      </dgm:t>
    </dgm:pt>
    <dgm:pt modelId="{8A55D355-13E7-42AD-944D-B7E7E9D0B921}" type="sibTrans" cxnId="{E857ACEC-76A7-463F-BE47-3DF6A48B7135}">
      <dgm:prSet/>
      <dgm:spPr/>
      <dgm:t>
        <a:bodyPr/>
        <a:lstStyle/>
        <a:p>
          <a:endParaRPr lang="en-US"/>
        </a:p>
      </dgm:t>
    </dgm:pt>
    <dgm:pt modelId="{AF75306D-BCC4-44CF-BE13-6E0BC71130C6}">
      <dgm:prSet custT="1"/>
      <dgm:spPr/>
      <dgm:t>
        <a:bodyPr/>
        <a:lstStyle/>
        <a:p>
          <a:r>
            <a:rPr lang="en-US" sz="1000" b="0" i="0" dirty="0" err="1">
              <a:solidFill>
                <a:schemeClr val="tx1"/>
              </a:solidFill>
              <a:effectLst/>
              <a:latin typeface="Times New Roman" panose="02020603050405020304" pitchFamily="18" charset="0"/>
              <a:cs typeface="Times New Roman" panose="02020603050405020304" pitchFamily="18" charset="0"/>
            </a:rPr>
            <a:t>Lucrarea</a:t>
          </a:r>
          <a:r>
            <a:rPr lang="en-US" sz="1000" b="0" i="0" dirty="0">
              <a:solidFill>
                <a:schemeClr val="tx1"/>
              </a:solidFill>
              <a:effectLst/>
              <a:latin typeface="Times New Roman" panose="02020603050405020304" pitchFamily="18" charset="0"/>
              <a:cs typeface="Times New Roman" panose="02020603050405020304" pitchFamily="18" charset="0"/>
            </a:rPr>
            <a:t> </a:t>
          </a:r>
          <a:r>
            <a:rPr lang="en-US" sz="1000" b="0" i="0" dirty="0" err="1">
              <a:solidFill>
                <a:schemeClr val="tx1"/>
              </a:solidFill>
              <a:effectLst/>
              <a:latin typeface="Times New Roman" panose="02020603050405020304" pitchFamily="18" charset="0"/>
              <a:cs typeface="Times New Roman" panose="02020603050405020304" pitchFamily="18" charset="0"/>
            </a:rPr>
            <a:t>lui</a:t>
          </a:r>
          <a:r>
            <a:rPr lang="en-US" sz="1000" b="0" i="0" dirty="0">
              <a:solidFill>
                <a:schemeClr val="tx1"/>
              </a:solidFill>
              <a:effectLst/>
              <a:latin typeface="Times New Roman" panose="02020603050405020304" pitchFamily="18" charset="0"/>
              <a:cs typeface="Times New Roman" panose="02020603050405020304" pitchFamily="18" charset="0"/>
            </a:rPr>
            <a:t> Stefan </a:t>
          </a:r>
          <a:r>
            <a:rPr lang="en-US" sz="1000" b="0" i="0" dirty="0" err="1">
              <a:solidFill>
                <a:schemeClr val="tx1"/>
              </a:solidFill>
              <a:effectLst/>
              <a:latin typeface="Times New Roman" panose="02020603050405020304" pitchFamily="18" charset="0"/>
              <a:cs typeface="Times New Roman" panose="02020603050405020304" pitchFamily="18" charset="0"/>
            </a:rPr>
            <a:t>Gustavson</a:t>
          </a:r>
          <a:r>
            <a:rPr lang="en-US" sz="1000" b="0" i="0" dirty="0">
              <a:solidFill>
                <a:schemeClr val="tx1"/>
              </a:solidFill>
              <a:effectLst/>
              <a:latin typeface="Times New Roman" panose="02020603050405020304" pitchFamily="18" charset="0"/>
              <a:cs typeface="Times New Roman" panose="02020603050405020304" pitchFamily="18" charset="0"/>
            </a:rPr>
            <a:t> </a:t>
          </a:r>
          <a:r>
            <a:rPr lang="en-US" sz="1000" b="0" i="0" dirty="0" err="1">
              <a:solidFill>
                <a:schemeClr val="tx1"/>
              </a:solidFill>
              <a:effectLst/>
              <a:latin typeface="Times New Roman" panose="02020603050405020304" pitchFamily="18" charset="0"/>
              <a:cs typeface="Times New Roman" panose="02020603050405020304" pitchFamily="18" charset="0"/>
            </a:rPr>
            <a:t>despre</a:t>
          </a:r>
          <a:r>
            <a:rPr lang="en-US" sz="1000" b="0" i="0" dirty="0">
              <a:solidFill>
                <a:schemeClr val="tx1"/>
              </a:solidFill>
              <a:effectLst/>
              <a:latin typeface="Times New Roman" panose="02020603050405020304" pitchFamily="18" charset="0"/>
              <a:cs typeface="Times New Roman" panose="02020603050405020304" pitchFamily="18" charset="0"/>
            </a:rPr>
            <a:t> Simplex noise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BF81B6F0-E11E-47F8-9195-30A34ACC948B}" type="parTrans" cxnId="{3C1B13C0-43BC-4C4F-8A2C-96079A7DAF78}">
      <dgm:prSet/>
      <dgm:spPr/>
      <dgm:t>
        <a:bodyPr/>
        <a:lstStyle/>
        <a:p>
          <a:endParaRPr lang="en-US"/>
        </a:p>
      </dgm:t>
    </dgm:pt>
    <dgm:pt modelId="{BA12C9C0-D010-4150-BEC1-F9CA95D0C221}" type="sibTrans" cxnId="{3C1B13C0-43BC-4C4F-8A2C-96079A7DAF78}">
      <dgm:prSet/>
      <dgm:spPr/>
      <dgm:t>
        <a:bodyPr/>
        <a:lstStyle/>
        <a:p>
          <a:endParaRPr lang="en-US"/>
        </a:p>
      </dgm:t>
    </dgm:pt>
    <dgm:pt modelId="{C2CFFFBB-3CC7-4F11-8015-92E6D9541502}">
      <dgm:prSet custT="1"/>
      <dgm:spPr/>
      <dgm:t>
        <a:bodyPr/>
        <a:lstStyle/>
        <a:p>
          <a:r>
            <a:rPr lang="ro-RO" sz="1000" b="0" i="0" noProof="0" dirty="0">
              <a:solidFill>
                <a:schemeClr val="tx1"/>
              </a:solidFill>
              <a:effectLst/>
              <a:latin typeface="Times New Roman" panose="02020603050405020304" pitchFamily="18" charset="0"/>
              <a:cs typeface="Times New Roman" panose="02020603050405020304" pitchFamily="18" charset="0"/>
            </a:rPr>
            <a:t>Carte</a:t>
          </a:r>
          <a:r>
            <a:rPr lang="en-US" sz="1000" b="0" i="0" noProof="0" dirty="0">
              <a:solidFill>
                <a:schemeClr val="tx1"/>
              </a:solidFill>
              <a:effectLst/>
              <a:latin typeface="Times New Roman" panose="02020603050405020304" pitchFamily="18" charset="0"/>
              <a:cs typeface="Times New Roman" panose="02020603050405020304" pitchFamily="18" charset="0"/>
            </a:rPr>
            <a:t> </a:t>
          </a:r>
          <a:r>
            <a:rPr lang="ro-RO" sz="1000" b="0" i="0" noProof="0" dirty="0">
              <a:solidFill>
                <a:schemeClr val="tx1"/>
              </a:solidFill>
              <a:effectLst/>
              <a:latin typeface="Times New Roman" panose="02020603050405020304" pitchFamily="18" charset="0"/>
              <a:cs typeface="Times New Roman" panose="02020603050405020304" pitchFamily="18" charset="0"/>
            </a:rPr>
            <a:t>publicat</a:t>
          </a:r>
          <a:r>
            <a:rPr lang="ro-RO" sz="1000" b="0" dirty="0">
              <a:solidFill>
                <a:schemeClr val="tx1"/>
              </a:solidFill>
              <a:latin typeface="Times New Roman" panose="02020603050405020304" pitchFamily="18" charset="0"/>
              <a:cs typeface="Times New Roman" panose="02020603050405020304" pitchFamily="18" charset="0"/>
            </a:rPr>
            <a:t>ă</a:t>
          </a:r>
          <a:r>
            <a:rPr lang="ro-RO" sz="1000" b="0" i="0" noProof="0" dirty="0">
              <a:solidFill>
                <a:schemeClr val="tx1"/>
              </a:solidFill>
              <a:effectLst/>
              <a:latin typeface="Times New Roman" panose="02020603050405020304" pitchFamily="18" charset="0"/>
              <a:cs typeface="Times New Roman" panose="02020603050405020304" pitchFamily="18" charset="0"/>
            </a:rPr>
            <a:t> de </a:t>
          </a:r>
          <a:r>
            <a:rPr lang="ro-RO" sz="1000" b="0" i="0" noProof="0" dirty="0" err="1">
              <a:solidFill>
                <a:schemeClr val="tx1"/>
              </a:solidFill>
              <a:effectLst/>
              <a:latin typeface="Times New Roman" panose="02020603050405020304" pitchFamily="18" charset="0"/>
              <a:cs typeface="Times New Roman" panose="02020603050405020304" pitchFamily="18" charset="0"/>
            </a:rPr>
            <a:t>Nvidia</a:t>
          </a:r>
          <a:r>
            <a:rPr lang="en-US" sz="1000" b="0" i="0" noProof="0" dirty="0">
              <a:solidFill>
                <a:schemeClr val="tx1"/>
              </a:solidFill>
              <a:effectLst/>
              <a:latin typeface="Times New Roman" panose="02020603050405020304" pitchFamily="18" charset="0"/>
              <a:cs typeface="Times New Roman" panose="02020603050405020304" pitchFamily="18" charset="0"/>
            </a:rPr>
            <a:t>,</a:t>
          </a:r>
          <a:r>
            <a:rPr lang="ro-RO" sz="1000" b="0" i="0" noProof="0" dirty="0">
              <a:solidFill>
                <a:schemeClr val="tx1"/>
              </a:solidFill>
              <a:effectLst/>
              <a:latin typeface="Times New Roman" panose="02020603050405020304" pitchFamily="18" charset="0"/>
              <a:cs typeface="Times New Roman" panose="02020603050405020304" pitchFamily="18" charset="0"/>
            </a:rPr>
            <a:t> </a:t>
          </a:r>
          <a:r>
            <a:rPr lang="en-US" sz="1000" b="0" i="1" dirty="0">
              <a:solidFill>
                <a:schemeClr val="tx1"/>
              </a:solidFill>
              <a:effectLst/>
              <a:latin typeface="Times New Roman" panose="02020603050405020304" pitchFamily="18" charset="0"/>
              <a:cs typeface="Times New Roman" panose="02020603050405020304" pitchFamily="18" charset="0"/>
            </a:rPr>
            <a:t>GPU Gems 2</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6773DE71-E5D8-42D8-840A-417EA0685E4C}" type="parTrans" cxnId="{03A093C6-6365-4EAA-BF5B-AAC3ECCEDCB2}">
      <dgm:prSet/>
      <dgm:spPr/>
      <dgm:t>
        <a:bodyPr/>
        <a:lstStyle/>
        <a:p>
          <a:endParaRPr lang="en-US"/>
        </a:p>
      </dgm:t>
    </dgm:pt>
    <dgm:pt modelId="{711BE4FB-702F-4864-AD4F-E795BEF3929F}" type="sibTrans" cxnId="{03A093C6-6365-4EAA-BF5B-AAC3ECCEDCB2}">
      <dgm:prSet/>
      <dgm:spPr/>
      <dgm:t>
        <a:bodyPr/>
        <a:lstStyle/>
        <a:p>
          <a:endParaRPr lang="en-US"/>
        </a:p>
      </dgm:t>
    </dgm:pt>
    <dgm:pt modelId="{83E55460-8F18-4E8D-9915-6CE222E08562}">
      <dgm:prSet custT="1"/>
      <dgm:spPr/>
      <dgm:t>
        <a:bodyPr/>
        <a:lstStyle/>
        <a:p>
          <a:r>
            <a:rPr lang="en-US" sz="1000" b="0" i="0" dirty="0" err="1">
              <a:solidFill>
                <a:schemeClr val="tx1"/>
              </a:solidFill>
              <a:latin typeface="Times New Roman" panose="02020603050405020304" pitchFamily="18" charset="0"/>
              <a:cs typeface="Times New Roman" panose="02020603050405020304" pitchFamily="18" charset="0"/>
            </a:rPr>
            <a:t>Martie</a:t>
          </a:r>
          <a:r>
            <a:rPr lang="en-US" sz="1000" b="0" i="0" dirty="0">
              <a:solidFill>
                <a:schemeClr val="tx1"/>
              </a:solidFill>
              <a:latin typeface="Times New Roman" panose="02020603050405020304" pitchFamily="18" charset="0"/>
              <a:cs typeface="Times New Roman" panose="02020603050405020304" pitchFamily="18" charset="0"/>
            </a:rPr>
            <a:t> 2005</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4C0C147E-18F7-4D50-8761-8038DD99C741}" type="parTrans" cxnId="{DB4BC098-B400-448E-B8EF-8B67D78F16CC}">
      <dgm:prSet/>
      <dgm:spPr/>
      <dgm:t>
        <a:bodyPr/>
        <a:lstStyle/>
        <a:p>
          <a:endParaRPr lang="en-US"/>
        </a:p>
      </dgm:t>
    </dgm:pt>
    <dgm:pt modelId="{8D809FFD-7076-4CF6-AB56-69301DB54D15}" type="sibTrans" cxnId="{DB4BC098-B400-448E-B8EF-8B67D78F16CC}">
      <dgm:prSet/>
      <dgm:spPr/>
      <dgm:t>
        <a:bodyPr/>
        <a:lstStyle/>
        <a:p>
          <a:endParaRPr lang="en-US"/>
        </a:p>
      </dgm:t>
    </dgm:pt>
    <dgm:pt modelId="{B1ADB015-C6D0-445B-A33E-3DB8D645BC99}">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Carte </a:t>
          </a:r>
          <a:r>
            <a:rPr lang="ro-RO" sz="1000" b="0" i="0" noProof="0" dirty="0">
              <a:solidFill>
                <a:schemeClr val="tx1"/>
              </a:solidFill>
              <a:effectLst/>
              <a:latin typeface="Times New Roman" panose="02020603050405020304" pitchFamily="18" charset="0"/>
              <a:cs typeface="Times New Roman" panose="02020603050405020304" pitchFamily="18" charset="0"/>
            </a:rPr>
            <a:t>publicat</a:t>
          </a:r>
          <a:r>
            <a:rPr lang="ro-RO" sz="1000" b="0" dirty="0">
              <a:solidFill>
                <a:schemeClr val="tx1"/>
              </a:solidFill>
              <a:latin typeface="Times New Roman" panose="02020603050405020304" pitchFamily="18" charset="0"/>
              <a:cs typeface="Times New Roman" panose="02020603050405020304" pitchFamily="18" charset="0"/>
            </a:rPr>
            <a:t>ă</a:t>
          </a:r>
          <a:r>
            <a:rPr lang="en-US" sz="1000" b="0" dirty="0">
              <a:solidFill>
                <a:schemeClr val="tx1"/>
              </a:solidFill>
              <a:latin typeface="Times New Roman" panose="02020603050405020304" pitchFamily="18" charset="0"/>
              <a:cs typeface="Times New Roman" panose="02020603050405020304" pitchFamily="18" charset="0"/>
            </a:rPr>
            <a:t> de AMD, </a:t>
          </a:r>
          <a:r>
            <a:rPr lang="en-US" sz="1000" b="0" i="1" dirty="0">
              <a:solidFill>
                <a:schemeClr val="tx1"/>
              </a:solidFill>
              <a:latin typeface="Times New Roman" panose="02020603050405020304" pitchFamily="18" charset="0"/>
              <a:cs typeface="Times New Roman" panose="02020603050405020304" pitchFamily="18" charset="0"/>
            </a:rPr>
            <a:t>The Importance of Being Noisy: Fast, High Quality Noise</a:t>
          </a:r>
        </a:p>
      </dgm:t>
    </dgm:pt>
    <dgm:pt modelId="{9EA7A10C-9B5B-4535-83EC-701F404FC399}" type="parTrans" cxnId="{C849B413-88CF-40CA-9AA3-A0EDFD6168FF}">
      <dgm:prSet/>
      <dgm:spPr/>
      <dgm:t>
        <a:bodyPr/>
        <a:lstStyle/>
        <a:p>
          <a:endParaRPr lang="en-US"/>
        </a:p>
      </dgm:t>
    </dgm:pt>
    <dgm:pt modelId="{CB6D5509-4B5B-43B3-966C-ABFAE30482CF}" type="sibTrans" cxnId="{C849B413-88CF-40CA-9AA3-A0EDFD6168FF}">
      <dgm:prSet/>
      <dgm:spPr/>
      <dgm:t>
        <a:bodyPr/>
        <a:lstStyle/>
        <a:p>
          <a:endParaRPr lang="en-US"/>
        </a:p>
      </dgm:t>
    </dgm:pt>
    <dgm:pt modelId="{FA14F066-F0D4-42B0-999B-505AD7B71CF3}">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2016 - 2017</a:t>
          </a:r>
        </a:p>
      </dgm:t>
    </dgm:pt>
    <dgm:pt modelId="{45A09F45-EDFE-4706-B0A6-ED92B4C13C22}" type="parTrans" cxnId="{292A4E2B-1CD4-4E7D-812D-F4BFC9BE1342}">
      <dgm:prSet/>
      <dgm:spPr/>
      <dgm:t>
        <a:bodyPr/>
        <a:lstStyle/>
        <a:p>
          <a:endParaRPr lang="en-US"/>
        </a:p>
      </dgm:t>
    </dgm:pt>
    <dgm:pt modelId="{402AA3C8-EE36-46DA-B729-5CEE55AC8787}" type="sibTrans" cxnId="{292A4E2B-1CD4-4E7D-812D-F4BFC9BE1342}">
      <dgm:prSet/>
      <dgm:spPr/>
      <dgm:t>
        <a:bodyPr/>
        <a:lstStyle/>
        <a:p>
          <a:endParaRPr lang="en-US"/>
        </a:p>
      </dgm:t>
    </dgm:pt>
    <dgm:pt modelId="{8C0B2E0B-E0A7-4AC6-BB59-C924F17B3AF1}">
      <dgm:prSet custT="1"/>
      <dgm:spPr/>
      <dgm:t>
        <a:bodyPr/>
        <a:lstStyle/>
        <a:p>
          <a:r>
            <a:rPr lang="ro-RO" sz="1000" b="0" i="0" noProof="0" dirty="0">
              <a:solidFill>
                <a:schemeClr val="tx1"/>
              </a:solidFill>
              <a:latin typeface="Times New Roman" panose="02020603050405020304" pitchFamily="18" charset="0"/>
              <a:cs typeface="Times New Roman" panose="02020603050405020304" pitchFamily="18" charset="0"/>
            </a:rPr>
            <a:t>Videoclipuri</a:t>
          </a:r>
          <a:r>
            <a:rPr lang="en-US" sz="1000" b="0" i="0" dirty="0">
              <a:solidFill>
                <a:schemeClr val="tx1"/>
              </a:solidFill>
              <a:latin typeface="Times New Roman" panose="02020603050405020304" pitchFamily="18" charset="0"/>
              <a:cs typeface="Times New Roman" panose="02020603050405020304" pitchFamily="18" charset="0"/>
            </a:rPr>
            <a:t> pe </a:t>
          </a:r>
          <a:r>
            <a:rPr lang="en-US" sz="1000" b="0" i="0" dirty="0" err="1">
              <a:solidFill>
                <a:schemeClr val="tx1"/>
              </a:solidFill>
              <a:latin typeface="Times New Roman" panose="02020603050405020304" pitchFamily="18" charset="0"/>
              <a:cs typeface="Times New Roman" panose="02020603050405020304" pitchFamily="18" charset="0"/>
            </a:rPr>
            <a:t>Youtube</a:t>
          </a:r>
          <a:r>
            <a:rPr lang="en-US" sz="1000" b="0" i="0" dirty="0">
              <a:solidFill>
                <a:schemeClr val="tx1"/>
              </a:solidFill>
              <a:latin typeface="Times New Roman" panose="02020603050405020304" pitchFamily="18" charset="0"/>
              <a:cs typeface="Times New Roman" panose="02020603050405020304" pitchFamily="18" charset="0"/>
            </a:rPr>
            <a:t> </a:t>
          </a:r>
          <a:r>
            <a:rPr lang="en-US" sz="1000" b="0" i="0" dirty="0" err="1">
              <a:solidFill>
                <a:schemeClr val="tx1"/>
              </a:solidFill>
              <a:latin typeface="Times New Roman" panose="02020603050405020304" pitchFamily="18" charset="0"/>
              <a:cs typeface="Times New Roman" panose="02020603050405020304" pitchFamily="18" charset="0"/>
            </a:rPr>
            <a:t>despre</a:t>
          </a:r>
          <a:r>
            <a:rPr lang="en-US" sz="1000" b="0" i="0" dirty="0">
              <a:solidFill>
                <a:schemeClr val="tx1"/>
              </a:solidFill>
              <a:latin typeface="Times New Roman" panose="02020603050405020304" pitchFamily="18" charset="0"/>
              <a:cs typeface="Times New Roman" panose="02020603050405020304" pitchFamily="18" charset="0"/>
            </a:rPr>
            <a:t> Perlin noise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A742DEE7-0463-4E2A-9025-6D8C9EA7524A}" type="parTrans" cxnId="{68DE066E-9DAF-407D-9E91-EAC108BF4E5B}">
      <dgm:prSet/>
      <dgm:spPr/>
      <dgm:t>
        <a:bodyPr/>
        <a:lstStyle/>
        <a:p>
          <a:endParaRPr lang="en-US"/>
        </a:p>
      </dgm:t>
    </dgm:pt>
    <dgm:pt modelId="{F2D8E4CD-30E3-437A-A58F-378195F257A0}" type="sibTrans" cxnId="{68DE066E-9DAF-407D-9E91-EAC108BF4E5B}">
      <dgm:prSet/>
      <dgm:spPr/>
      <dgm:t>
        <a:bodyPr/>
        <a:lstStyle/>
        <a:p>
          <a:endParaRPr lang="en-US"/>
        </a:p>
      </dgm:t>
    </dgm:pt>
    <dgm:pt modelId="{EE209D05-F9EC-43A7-B5C8-E14C06290B73}">
      <dgm:prSet custT="1"/>
      <dgm:spPr/>
      <dgm:t>
        <a:bodyPr/>
        <a:lstStyle/>
        <a:p>
          <a:r>
            <a:rPr lang="ro-RO" sz="1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1978</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5D9D19D6-3C1D-4EE1-BCEF-A5148F94673B}" type="parTrans" cxnId="{A90B9109-E972-4224-86E0-65E4C19660D2}">
      <dgm:prSet/>
      <dgm:spPr/>
      <dgm:t>
        <a:bodyPr/>
        <a:lstStyle/>
        <a:p>
          <a:endParaRPr lang="en-US"/>
        </a:p>
      </dgm:t>
    </dgm:pt>
    <dgm:pt modelId="{2F201AC7-C953-4643-A744-DE27F53BF90E}" type="sibTrans" cxnId="{A90B9109-E972-4224-86E0-65E4C19660D2}">
      <dgm:prSet/>
      <dgm:spPr/>
      <dgm:t>
        <a:bodyPr/>
        <a:lstStyle/>
        <a:p>
          <a:endParaRPr lang="en-US"/>
        </a:p>
      </dgm:t>
    </dgm:pt>
    <dgm:pt modelId="{092A0540-3019-4B1F-96D2-2AF9B451628F}">
      <dgm:prSet custT="1"/>
      <dgm:spPr/>
      <dgm:t>
        <a:bodyPr/>
        <a:lstStyle/>
        <a:p>
          <a:r>
            <a:rPr lang="ro-RO" sz="1000" i="1" u="none" strike="noStrike"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Beneath</a:t>
          </a:r>
          <a:r>
            <a:rPr lang="ro-RO" sz="1000" i="1" u="none" strike="noStrike"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 Apple </a:t>
          </a:r>
          <a:r>
            <a:rPr lang="ro-RO" sz="1000" i="1" u="none" strike="noStrike"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Manor</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4EE07D5D-F751-4AC8-B130-55BDE5131B36}" type="parTrans" cxnId="{889D47DC-95C6-420F-BB27-748EEBABB996}">
      <dgm:prSet/>
      <dgm:spPr/>
      <dgm:t>
        <a:bodyPr/>
        <a:lstStyle/>
        <a:p>
          <a:endParaRPr lang="en-US"/>
        </a:p>
      </dgm:t>
    </dgm:pt>
    <dgm:pt modelId="{8B04201F-B894-4FFF-B27C-819B3416ACC8}" type="sibTrans" cxnId="{889D47DC-95C6-420F-BB27-748EEBABB996}">
      <dgm:prSet/>
      <dgm:spPr/>
      <dgm:t>
        <a:bodyPr/>
        <a:lstStyle/>
        <a:p>
          <a:endParaRPr lang="en-US"/>
        </a:p>
      </dgm:t>
    </dgm:pt>
    <dgm:pt modelId="{CE6FBF80-6EE0-4CB9-AF26-78032DB77E84}">
      <dgm:prSet custT="1"/>
      <dgm:spPr/>
      <dgm:t>
        <a:bodyPr/>
        <a:lstStyle/>
        <a:p>
          <a:r>
            <a:rPr lang="ro-RO" sz="1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1980</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637024F1-FFC6-4B1F-B2F6-91B6C35397D5}" type="parTrans" cxnId="{E6265865-6B7A-4B7B-BE52-E17DAE1BDFAA}">
      <dgm:prSet/>
      <dgm:spPr/>
      <dgm:t>
        <a:bodyPr/>
        <a:lstStyle/>
        <a:p>
          <a:endParaRPr lang="en-US"/>
        </a:p>
      </dgm:t>
    </dgm:pt>
    <dgm:pt modelId="{D369E5CC-5462-48C0-986B-7F6AE1623CDF}" type="sibTrans" cxnId="{E6265865-6B7A-4B7B-BE52-E17DAE1BDFAA}">
      <dgm:prSet/>
      <dgm:spPr/>
      <dgm:t>
        <a:bodyPr/>
        <a:lstStyle/>
        <a:p>
          <a:endParaRPr lang="en-US"/>
        </a:p>
      </dgm:t>
    </dgm:pt>
    <dgm:pt modelId="{5397DC37-242A-40F1-8B07-1B8419C32F78}">
      <dgm:prSet custT="1"/>
      <dgm:spPr/>
      <dgm:t>
        <a:bodyPr/>
        <a:lstStyle/>
        <a:p>
          <a:r>
            <a:rPr lang="ro-RO" sz="1000" i="1" u="none" strike="noStrike"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2" tooltip="Rogue (video game)">
                <a:extLst>
                  <a:ext uri="{A12FA001-AC4F-418D-AE19-62706E023703}">
                    <ahyp:hlinkClr xmlns:ahyp="http://schemas.microsoft.com/office/drawing/2018/hyperlinkcolor" val="tx"/>
                  </a:ext>
                </a:extLst>
              </a:hlinkClick>
            </a:rPr>
            <a:t>Rogue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51914751-20B2-444D-909C-71F08CAC6D3C}" type="parTrans" cxnId="{589BE935-1235-413D-8FF5-E4052151CBDB}">
      <dgm:prSet/>
      <dgm:spPr/>
      <dgm:t>
        <a:bodyPr/>
        <a:lstStyle/>
        <a:p>
          <a:endParaRPr lang="en-US"/>
        </a:p>
      </dgm:t>
    </dgm:pt>
    <dgm:pt modelId="{983B33DA-8E3C-4A59-BEFA-39B157960363}" type="sibTrans" cxnId="{589BE935-1235-413D-8FF5-E4052151CBDB}">
      <dgm:prSet/>
      <dgm:spPr/>
      <dgm:t>
        <a:bodyPr/>
        <a:lstStyle/>
        <a:p>
          <a:endParaRPr lang="en-US"/>
        </a:p>
      </dgm:t>
    </dgm:pt>
    <dgm:pt modelId="{81849C10-A1B2-4A8C-86DB-2B80964D75B1}">
      <dgm:prSet custT="1"/>
      <dgm:spPr/>
      <dgm:t>
        <a:bodyPr/>
        <a:lstStyle/>
        <a:p>
          <a:r>
            <a:rPr lang="en-US" sz="1000" i="1" u="none" strike="noStrike"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2006</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23A76183-AB1B-42AF-9A52-6FF401034648}" type="parTrans" cxnId="{C57B1DE9-827A-46ED-A42B-CFC44AB82367}">
      <dgm:prSet/>
      <dgm:spPr/>
      <dgm:t>
        <a:bodyPr/>
        <a:lstStyle/>
        <a:p>
          <a:endParaRPr lang="en-US"/>
        </a:p>
      </dgm:t>
    </dgm:pt>
    <dgm:pt modelId="{71D64948-957D-47C7-8985-F0EF7B172A53}" type="sibTrans" cxnId="{C57B1DE9-827A-46ED-A42B-CFC44AB82367}">
      <dgm:prSet/>
      <dgm:spPr/>
      <dgm:t>
        <a:bodyPr/>
        <a:lstStyle/>
        <a:p>
          <a:endParaRPr lang="en-US"/>
        </a:p>
      </dgm:t>
    </dgm:pt>
    <dgm:pt modelId="{4C9E2D0F-C742-4913-9204-57211A779608}">
      <dgm:prSet custT="1"/>
      <dgm:spPr/>
      <dgm:t>
        <a:bodyPr/>
        <a:lstStyle/>
        <a:p>
          <a:r>
            <a:rPr lang="en-US" sz="1000" i="1" u="none" strike="noStrike"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Dwarf Fortress</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D75CD83C-6616-4959-A88C-B9FB4466C2A6}" type="parTrans" cxnId="{04FAAEE7-CC84-4B38-85FB-FFB104ADFDE3}">
      <dgm:prSet/>
      <dgm:spPr/>
      <dgm:t>
        <a:bodyPr/>
        <a:lstStyle/>
        <a:p>
          <a:endParaRPr lang="en-US"/>
        </a:p>
      </dgm:t>
    </dgm:pt>
    <dgm:pt modelId="{CC63E6FF-E85D-4FAC-A14B-2F7A7DD7E601}" type="sibTrans" cxnId="{04FAAEE7-CC84-4B38-85FB-FFB104ADFDE3}">
      <dgm:prSet/>
      <dgm:spPr/>
      <dgm:t>
        <a:bodyPr/>
        <a:lstStyle/>
        <a:p>
          <a:endParaRPr lang="en-US"/>
        </a:p>
      </dgm:t>
    </dgm:pt>
    <dgm:pt modelId="{392C15FC-6992-4B23-A142-059DA44D9C14}">
      <dgm:prSet custT="1"/>
      <dgm:spPr/>
      <dgm:t>
        <a:bodyPr/>
        <a:lstStyle/>
        <a:p>
          <a:r>
            <a:rPr lang="en-US" sz="1000" b="0" dirty="0">
              <a:solidFill>
                <a:schemeClr val="tx1"/>
              </a:solidFill>
              <a:latin typeface="Times New Roman" panose="02020603050405020304" pitchFamily="18" charset="0"/>
              <a:cs typeface="Times New Roman" panose="02020603050405020304" pitchFamily="18" charset="0"/>
            </a:rPr>
            <a:t>2012</a:t>
          </a:r>
        </a:p>
      </dgm:t>
    </dgm:pt>
    <dgm:pt modelId="{8D18F694-B4CB-4F2B-AD62-6312C4295069}" type="parTrans" cxnId="{647F888B-DE26-4347-A0AC-6C7467BEDF33}">
      <dgm:prSet/>
      <dgm:spPr/>
      <dgm:t>
        <a:bodyPr/>
        <a:lstStyle/>
        <a:p>
          <a:endParaRPr lang="en-US"/>
        </a:p>
      </dgm:t>
    </dgm:pt>
    <dgm:pt modelId="{5CF195CD-0E82-43D8-8B90-68224A40BFB6}" type="sibTrans" cxnId="{647F888B-DE26-4347-A0AC-6C7467BEDF33}">
      <dgm:prSet/>
      <dgm:spPr/>
      <dgm:t>
        <a:bodyPr/>
        <a:lstStyle/>
        <a:p>
          <a:endParaRPr lang="en-US"/>
        </a:p>
      </dgm:t>
    </dgm:pt>
    <dgm:pt modelId="{CB7B0A19-EBF7-4F13-992E-F0D022996A57}">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2008</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F60AE1FB-82D0-408F-A132-B6F29BFB7152}" type="parTrans" cxnId="{9AAC259B-EF1D-42D1-B118-9D1EAA12A4D3}">
      <dgm:prSet/>
      <dgm:spPr/>
      <dgm:t>
        <a:bodyPr/>
        <a:lstStyle/>
        <a:p>
          <a:endParaRPr lang="en-US"/>
        </a:p>
      </dgm:t>
    </dgm:pt>
    <dgm:pt modelId="{0EAFC568-4EE4-4D87-B7B4-B72AF1CDA708}" type="sibTrans" cxnId="{9AAC259B-EF1D-42D1-B118-9D1EAA12A4D3}">
      <dgm:prSet/>
      <dgm:spPr/>
      <dgm:t>
        <a:bodyPr/>
        <a:lstStyle/>
        <a:p>
          <a:endParaRPr lang="en-US"/>
        </a:p>
      </dgm:t>
    </dgm:pt>
    <dgm:pt modelId="{BC470238-AC8C-4DFC-B0EC-C7C2643B8F20}">
      <dgm:prSet custT="1"/>
      <dgm:spPr/>
      <dgm:t>
        <a:bodyPr/>
        <a:lstStyle/>
        <a:p>
          <a:r>
            <a:rPr lang="en-US" sz="1000" b="0" i="1" u="sng" dirty="0" err="1">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4" tooltip="Spelunky">
                <a:extLst>
                  <a:ext uri="{A12FA001-AC4F-418D-AE19-62706E023703}">
                    <ahyp:hlinkClr xmlns:ahyp="http://schemas.microsoft.com/office/drawing/2018/hyperlinkcolor" val="tx"/>
                  </a:ext>
                </a:extLst>
              </a:hlinkClick>
            </a:rPr>
            <a:t>Spelunky</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763F91D5-0D21-4DCA-974B-F6907990B80F}" type="parTrans" cxnId="{29B38168-837D-448B-A373-37079F3CB413}">
      <dgm:prSet/>
      <dgm:spPr/>
      <dgm:t>
        <a:bodyPr/>
        <a:lstStyle/>
        <a:p>
          <a:endParaRPr lang="en-US"/>
        </a:p>
      </dgm:t>
    </dgm:pt>
    <dgm:pt modelId="{65E1F2C6-057B-44E8-82A7-B723439AE037}" type="sibTrans" cxnId="{29B38168-837D-448B-A373-37079F3CB413}">
      <dgm:prSet/>
      <dgm:spPr/>
      <dgm:t>
        <a:bodyPr/>
        <a:lstStyle/>
        <a:p>
          <a:endParaRPr lang="en-US"/>
        </a:p>
      </dgm:t>
    </dgm:pt>
    <dgm:pt modelId="{0254A47E-550C-4BC7-AEFB-CC8D29E6AD68}">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2008</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8B5F34B6-50C3-4805-8EE9-B2EC2E9B80F7}" type="parTrans" cxnId="{892A4DD2-8B36-4CEA-AFBE-9C97DEB9B2F3}">
      <dgm:prSet/>
      <dgm:spPr/>
      <dgm:t>
        <a:bodyPr/>
        <a:lstStyle/>
        <a:p>
          <a:endParaRPr lang="en-US"/>
        </a:p>
      </dgm:t>
    </dgm:pt>
    <dgm:pt modelId="{A802FD53-2394-4807-8233-1E1C2A99E32F}" type="sibTrans" cxnId="{892A4DD2-8B36-4CEA-AFBE-9C97DEB9B2F3}">
      <dgm:prSet/>
      <dgm:spPr/>
      <dgm:t>
        <a:bodyPr/>
        <a:lstStyle/>
        <a:p>
          <a:endParaRPr lang="en-US"/>
        </a:p>
      </dgm:t>
    </dgm:pt>
    <dgm:pt modelId="{D3850653-653F-4D07-8DC5-2C3FDFA647BD}">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2011</a:t>
          </a:r>
          <a:endParaRPr lang="en-US" sz="1000" dirty="0">
            <a:solidFill>
              <a:schemeClr val="tx1"/>
            </a:solidFill>
            <a:effectLst/>
            <a:latin typeface="Times New Roman" panose="02020603050405020304" pitchFamily="18" charset="0"/>
            <a:cs typeface="Times New Roman" panose="02020603050405020304" pitchFamily="18" charset="0"/>
          </a:endParaRPr>
        </a:p>
      </dgm:t>
    </dgm:pt>
    <dgm:pt modelId="{C8C970B2-4827-4F0A-AC45-239056141208}" type="parTrans" cxnId="{31C59CA2-C26E-42B8-A6E8-FFA09C1CE8E0}">
      <dgm:prSet/>
      <dgm:spPr/>
      <dgm:t>
        <a:bodyPr/>
        <a:lstStyle/>
        <a:p>
          <a:endParaRPr lang="en-US"/>
        </a:p>
      </dgm:t>
    </dgm:pt>
    <dgm:pt modelId="{29389726-1307-4CAB-B2F0-7BDD240942F0}" type="sibTrans" cxnId="{31C59CA2-C26E-42B8-A6E8-FFA09C1CE8E0}">
      <dgm:prSet/>
      <dgm:spPr/>
      <dgm:t>
        <a:bodyPr/>
        <a:lstStyle/>
        <a:p>
          <a:endParaRPr lang="en-US"/>
        </a:p>
      </dgm:t>
    </dgm:pt>
    <dgm:pt modelId="{9231F9EC-C83A-4B2C-8E22-5990A1F3528F}">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2011</a:t>
          </a:r>
        </a:p>
      </dgm:t>
    </dgm:pt>
    <dgm:pt modelId="{3E18E556-E498-4085-8A68-FECD6078CF78}" type="parTrans" cxnId="{0FE85140-E66A-4563-8EDB-106FDC528A17}">
      <dgm:prSet/>
      <dgm:spPr/>
      <dgm:t>
        <a:bodyPr/>
        <a:lstStyle/>
        <a:p>
          <a:endParaRPr lang="en-US"/>
        </a:p>
      </dgm:t>
    </dgm:pt>
    <dgm:pt modelId="{F27F3B34-1C1F-4E5D-B714-AB3CB1A3E00C}" type="sibTrans" cxnId="{0FE85140-E66A-4563-8EDB-106FDC528A17}">
      <dgm:prSet/>
      <dgm:spPr/>
      <dgm:t>
        <a:bodyPr/>
        <a:lstStyle/>
        <a:p>
          <a:endParaRPr lang="en-US"/>
        </a:p>
      </dgm:t>
    </dgm:pt>
    <dgm:pt modelId="{AE78EE1D-AF07-444D-90D0-DE4B39A28A15}">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2011</a:t>
          </a:r>
          <a:endParaRPr lang="en-US" sz="1000" dirty="0">
            <a:solidFill>
              <a:schemeClr val="tx1"/>
            </a:solidFill>
            <a:latin typeface="Times New Roman" panose="02020603050405020304" pitchFamily="18" charset="0"/>
            <a:cs typeface="Times New Roman" panose="02020603050405020304" pitchFamily="18" charset="0"/>
          </a:endParaRPr>
        </a:p>
      </dgm:t>
    </dgm:pt>
    <dgm:pt modelId="{A2B25E5F-544C-49D0-85DC-C4FB5CFD7ED9}" type="parTrans" cxnId="{B6B58D1C-5F2E-4FCD-82F5-490440A47192}">
      <dgm:prSet/>
      <dgm:spPr/>
      <dgm:t>
        <a:bodyPr/>
        <a:lstStyle/>
        <a:p>
          <a:endParaRPr lang="en-US"/>
        </a:p>
      </dgm:t>
    </dgm:pt>
    <dgm:pt modelId="{D282D573-097E-402C-9852-E507D945C3E7}" type="sibTrans" cxnId="{B6B58D1C-5F2E-4FCD-82F5-490440A47192}">
      <dgm:prSet/>
      <dgm:spPr/>
      <dgm:t>
        <a:bodyPr/>
        <a:lstStyle/>
        <a:p>
          <a:endParaRPr lang="en-US"/>
        </a:p>
      </dgm:t>
    </dgm:pt>
    <dgm:pt modelId="{A3FDC288-1786-4945-A264-343BCF366C57}">
      <dgm:prSet custT="1"/>
      <dgm:spPr/>
      <dgm:t>
        <a:bodyPr/>
        <a:lstStyle/>
        <a:p>
          <a:r>
            <a:rPr lang="en-US" sz="1000" b="0" i="1" u="sng">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5" tooltip="Spore (2008 video game)">
                <a:extLst>
                  <a:ext uri="{A12FA001-AC4F-418D-AE19-62706E023703}">
                    <ahyp:hlinkClr xmlns:ahyp="http://schemas.microsoft.com/office/drawing/2018/hyperlinkcolor" val="tx"/>
                  </a:ext>
                </a:extLst>
              </a:hlinkClick>
            </a:rPr>
            <a:t>Spore</a:t>
          </a:r>
          <a:endParaRPr lang="en-US" sz="1000" b="0" dirty="0">
            <a:solidFill>
              <a:schemeClr val="tx1"/>
            </a:solidFill>
            <a:latin typeface="Times New Roman" panose="02020603050405020304" pitchFamily="18" charset="0"/>
            <a:cs typeface="Times New Roman" panose="02020603050405020304" pitchFamily="18" charset="0"/>
          </a:endParaRPr>
        </a:p>
      </dgm:t>
    </dgm:pt>
    <dgm:pt modelId="{5AE0A920-6EED-4E80-8F63-3FE246E9D902}" type="parTrans" cxnId="{710465E4-F9BE-49E8-A736-C0226F3A0D9B}">
      <dgm:prSet/>
      <dgm:spPr/>
      <dgm:t>
        <a:bodyPr/>
        <a:lstStyle/>
        <a:p>
          <a:endParaRPr lang="en-US"/>
        </a:p>
      </dgm:t>
    </dgm:pt>
    <dgm:pt modelId="{B11F199A-1DF4-41AC-A9F5-558F6FD5BC31}" type="sibTrans" cxnId="{710465E4-F9BE-49E8-A736-C0226F3A0D9B}">
      <dgm:prSet/>
      <dgm:spPr/>
      <dgm:t>
        <a:bodyPr/>
        <a:lstStyle/>
        <a:p>
          <a:endParaRPr lang="en-US"/>
        </a:p>
      </dgm:t>
    </dgm:pt>
    <dgm:pt modelId="{E8DEFECB-874D-489D-AFC4-7AE70422EA61}">
      <dgm:prSet custT="1"/>
      <dgm:spPr/>
      <dgm:t>
        <a:bodyPr/>
        <a:lstStyle/>
        <a:p>
          <a:r>
            <a:rPr lang="en-US" sz="1000" b="0" i="1" u="sng">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6">
                <a:extLst>
                  <a:ext uri="{A12FA001-AC4F-418D-AE19-62706E023703}">
                    <ahyp:hlinkClr xmlns:ahyp="http://schemas.microsoft.com/office/drawing/2018/hyperlinkcolor" val="tx"/>
                  </a:ext>
                </a:extLst>
              </a:hlinkClick>
            </a:rPr>
            <a:t>Minecraft</a:t>
          </a:r>
          <a:endParaRPr lang="en-US" sz="1000" dirty="0">
            <a:solidFill>
              <a:schemeClr val="tx1"/>
            </a:solidFill>
            <a:effectLst/>
            <a:latin typeface="Times New Roman" panose="02020603050405020304" pitchFamily="18" charset="0"/>
            <a:cs typeface="Times New Roman" panose="02020603050405020304" pitchFamily="18" charset="0"/>
          </a:endParaRPr>
        </a:p>
      </dgm:t>
    </dgm:pt>
    <dgm:pt modelId="{A7D2C6E7-7934-422F-A9A3-E97B62675C49}" type="parTrans" cxnId="{6FF5FE51-AC5C-402E-9BFB-9D9EDC95BDCD}">
      <dgm:prSet/>
      <dgm:spPr/>
      <dgm:t>
        <a:bodyPr/>
        <a:lstStyle/>
        <a:p>
          <a:endParaRPr lang="en-US"/>
        </a:p>
      </dgm:t>
    </dgm:pt>
    <dgm:pt modelId="{2E289C61-6238-444C-A244-EE01D72CDA06}" type="sibTrans" cxnId="{6FF5FE51-AC5C-402E-9BFB-9D9EDC95BDCD}">
      <dgm:prSet/>
      <dgm:spPr/>
      <dgm:t>
        <a:bodyPr/>
        <a:lstStyle/>
        <a:p>
          <a:endParaRPr lang="en-US"/>
        </a:p>
      </dgm:t>
    </dgm:pt>
    <dgm:pt modelId="{6B92DB12-8663-4F88-86B9-0A41DBDAE2F8}">
      <dgm:prSet custT="1"/>
      <dgm:spPr/>
      <dgm:t>
        <a:bodyPr/>
        <a:lstStyle/>
        <a:p>
          <a:r>
            <a:rPr lang="en-US" sz="1000" b="0" i="1" u="none" strike="noStrike">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7" tooltip="Terraria">
                <a:extLst>
                  <a:ext uri="{A12FA001-AC4F-418D-AE19-62706E023703}">
                    <ahyp:hlinkClr xmlns:ahyp="http://schemas.microsoft.com/office/drawing/2018/hyperlinkcolor" val="tx"/>
                  </a:ext>
                </a:extLst>
              </a:hlinkClick>
            </a:rPr>
            <a:t>Terraria</a:t>
          </a:r>
          <a:endParaRPr lang="en-US" sz="1000" b="0" i="0" dirty="0">
            <a:solidFill>
              <a:schemeClr val="tx1"/>
            </a:solidFill>
            <a:effectLst/>
            <a:latin typeface="Times New Roman" panose="02020603050405020304" pitchFamily="18" charset="0"/>
            <a:cs typeface="Times New Roman" panose="02020603050405020304" pitchFamily="18" charset="0"/>
          </a:endParaRPr>
        </a:p>
      </dgm:t>
    </dgm:pt>
    <dgm:pt modelId="{0579B0C9-91CA-4E4C-996E-295A72E80CDB}" type="parTrans" cxnId="{FFC61494-D10F-43E6-B583-7663A853FFF3}">
      <dgm:prSet/>
      <dgm:spPr/>
      <dgm:t>
        <a:bodyPr/>
        <a:lstStyle/>
        <a:p>
          <a:endParaRPr lang="en-US"/>
        </a:p>
      </dgm:t>
    </dgm:pt>
    <dgm:pt modelId="{3C118747-2EFB-4043-89D3-1B604A8E0358}" type="sibTrans" cxnId="{FFC61494-D10F-43E6-B583-7663A853FFF3}">
      <dgm:prSet/>
      <dgm:spPr/>
      <dgm:t>
        <a:bodyPr/>
        <a:lstStyle/>
        <a:p>
          <a:endParaRPr lang="en-US"/>
        </a:p>
      </dgm:t>
    </dgm:pt>
    <dgm:pt modelId="{DC072089-994A-4CDF-92A2-DB794569E061}">
      <dgm:prSet custT="1"/>
      <dgm:spPr/>
      <dgm:t>
        <a:bodyPr/>
        <a:lstStyle/>
        <a:p>
          <a:r>
            <a:rPr lang="en-US" sz="1000" b="0" i="1" u="sng"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8">
                <a:extLst>
                  <a:ext uri="{A12FA001-AC4F-418D-AE19-62706E023703}">
                    <ahyp:hlinkClr xmlns:ahyp="http://schemas.microsoft.com/office/drawing/2018/hyperlinkcolor" val="tx"/>
                  </a:ext>
                </a:extLst>
              </a:hlinkClick>
            </a:rPr>
            <a:t>The Binding of Isaac</a:t>
          </a:r>
          <a:endParaRPr lang="en-US" sz="1000" dirty="0">
            <a:solidFill>
              <a:schemeClr val="tx1"/>
            </a:solidFill>
            <a:latin typeface="Times New Roman" panose="02020603050405020304" pitchFamily="18" charset="0"/>
            <a:cs typeface="Times New Roman" panose="02020603050405020304" pitchFamily="18" charset="0"/>
          </a:endParaRPr>
        </a:p>
      </dgm:t>
    </dgm:pt>
    <dgm:pt modelId="{C7D041AB-2587-43DE-BD83-2D9DE5A80DD1}" type="parTrans" cxnId="{34D0494A-3D53-4888-8E70-8EA8C2606238}">
      <dgm:prSet/>
      <dgm:spPr/>
      <dgm:t>
        <a:bodyPr/>
        <a:lstStyle/>
        <a:p>
          <a:endParaRPr lang="en-US"/>
        </a:p>
      </dgm:t>
    </dgm:pt>
    <dgm:pt modelId="{565AA584-77A3-4516-A5E7-2F6E5F579078}" type="sibTrans" cxnId="{34D0494A-3D53-4888-8E70-8EA8C2606238}">
      <dgm:prSet/>
      <dgm:spPr/>
      <dgm:t>
        <a:bodyPr/>
        <a:lstStyle/>
        <a:p>
          <a:endParaRPr lang="en-US"/>
        </a:p>
      </dgm:t>
    </dgm:pt>
    <dgm:pt modelId="{355E0D5E-B0AC-4F93-993B-C91123CB51B7}">
      <dgm:prSet custT="1"/>
      <dgm:spPr/>
      <dgm:t>
        <a:bodyPr/>
        <a:lstStyle/>
        <a:p>
          <a:r>
            <a:rPr lang="en-US" sz="1000" b="0" i="0" dirty="0">
              <a:solidFill>
                <a:schemeClr val="tx1"/>
              </a:solidFill>
              <a:effectLst/>
              <a:latin typeface="Times New Roman" panose="02020603050405020304" pitchFamily="18" charset="0"/>
              <a:cs typeface="Times New Roman" panose="02020603050405020304" pitchFamily="18" charset="0"/>
            </a:rPr>
            <a:t>2013</a:t>
          </a:r>
          <a:endParaRPr lang="en-US" sz="1000" b="0" i="1" dirty="0">
            <a:solidFill>
              <a:schemeClr val="tx1"/>
            </a:solidFill>
            <a:latin typeface="Times New Roman" panose="02020603050405020304" pitchFamily="18" charset="0"/>
            <a:cs typeface="Times New Roman" panose="02020603050405020304" pitchFamily="18" charset="0"/>
          </a:endParaRPr>
        </a:p>
      </dgm:t>
    </dgm:pt>
    <dgm:pt modelId="{0DEF56AC-0983-41A7-9F33-55B60199A09C}" type="parTrans" cxnId="{3D0DF641-C8B8-4BFF-A07B-66A087E81C76}">
      <dgm:prSet/>
      <dgm:spPr/>
      <dgm:t>
        <a:bodyPr/>
        <a:lstStyle/>
        <a:p>
          <a:endParaRPr lang="en-US"/>
        </a:p>
      </dgm:t>
    </dgm:pt>
    <dgm:pt modelId="{79166C7E-5C65-48AF-9C25-58D083993A15}" type="sibTrans" cxnId="{3D0DF641-C8B8-4BFF-A07B-66A087E81C76}">
      <dgm:prSet/>
      <dgm:spPr/>
      <dgm:t>
        <a:bodyPr/>
        <a:lstStyle/>
        <a:p>
          <a:endParaRPr lang="en-US"/>
        </a:p>
      </dgm:t>
    </dgm:pt>
    <dgm:pt modelId="{6F48B95C-ADE7-45C9-B468-82CDFBC6840C}">
      <dgm:prSet custT="1"/>
      <dgm:spPr/>
      <dgm:t>
        <a:bodyPr/>
        <a:lstStyle/>
        <a:p>
          <a:r>
            <a:rPr lang="en-US" sz="1000" b="0" i="1" u="none" strike="noStrike"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9">
                <a:extLst>
                  <a:ext uri="{A12FA001-AC4F-418D-AE19-62706E023703}">
                    <ahyp:hlinkClr xmlns:ahyp="http://schemas.microsoft.com/office/drawing/2018/hyperlinkcolor" val="tx"/>
                  </a:ext>
                </a:extLst>
              </a:hlinkClick>
            </a:rPr>
            <a:t>Don't Starve</a:t>
          </a:r>
          <a:endParaRPr lang="en-US" sz="1000" b="0" i="1" dirty="0">
            <a:solidFill>
              <a:schemeClr val="tx1"/>
            </a:solidFill>
            <a:latin typeface="Times New Roman" panose="02020603050405020304" pitchFamily="18" charset="0"/>
            <a:cs typeface="Times New Roman" panose="02020603050405020304" pitchFamily="18" charset="0"/>
          </a:endParaRPr>
        </a:p>
      </dgm:t>
    </dgm:pt>
    <dgm:pt modelId="{8429A7AE-0EBB-45D1-9BA1-22CC0D56A9D3}" type="parTrans" cxnId="{5AFADFCE-F262-4164-88E9-7EA16FC2EA2C}">
      <dgm:prSet/>
      <dgm:spPr/>
      <dgm:t>
        <a:bodyPr/>
        <a:lstStyle/>
        <a:p>
          <a:endParaRPr lang="en-US"/>
        </a:p>
      </dgm:t>
    </dgm:pt>
    <dgm:pt modelId="{7623A8BB-7C9E-46C7-9E8B-452E8EEA22F5}" type="sibTrans" cxnId="{5AFADFCE-F262-4164-88E9-7EA16FC2EA2C}">
      <dgm:prSet/>
      <dgm:spPr/>
      <dgm:t>
        <a:bodyPr/>
        <a:lstStyle/>
        <a:p>
          <a:endParaRPr lang="en-US"/>
        </a:p>
      </dgm:t>
    </dgm:pt>
    <dgm:pt modelId="{070B3DB7-A087-477B-A678-EEBC608CACEC}">
      <dgm:prSet custT="1"/>
      <dgm:spPr/>
      <dgm:t>
        <a:bodyPr/>
        <a:lstStyle/>
        <a:p>
          <a:r>
            <a:rPr lang="en-US" sz="1000" b="0" i="1" u="none" strike="noStrike"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0" tooltip="Don't Starve">
                <a:extLst>
                  <a:ext uri="{A12FA001-AC4F-418D-AE19-62706E023703}">
                    <ahyp:hlinkClr xmlns:ahyp="http://schemas.microsoft.com/office/drawing/2018/hyperlinkcolor" val="tx"/>
                  </a:ext>
                </a:extLst>
              </a:hlinkClick>
            </a:rPr>
            <a:t>2016</a:t>
          </a:r>
          <a:endParaRPr lang="en-US" sz="1000" b="0" i="1" dirty="0">
            <a:solidFill>
              <a:schemeClr val="tx1"/>
            </a:solidFill>
            <a:latin typeface="Times New Roman" panose="02020603050405020304" pitchFamily="18" charset="0"/>
            <a:cs typeface="Times New Roman" panose="02020603050405020304" pitchFamily="18" charset="0"/>
          </a:endParaRPr>
        </a:p>
      </dgm:t>
    </dgm:pt>
    <dgm:pt modelId="{E636DF9D-5FBD-41C0-A2E3-B56138DFE137}" type="parTrans" cxnId="{C3C1BB2B-1BEF-4BB4-A690-ED7F23685292}">
      <dgm:prSet/>
      <dgm:spPr/>
      <dgm:t>
        <a:bodyPr/>
        <a:lstStyle/>
        <a:p>
          <a:endParaRPr lang="en-US"/>
        </a:p>
      </dgm:t>
    </dgm:pt>
    <dgm:pt modelId="{08C6790E-7410-47EA-9E73-45AE41E662FE}" type="sibTrans" cxnId="{C3C1BB2B-1BEF-4BB4-A690-ED7F23685292}">
      <dgm:prSet/>
      <dgm:spPr/>
      <dgm:t>
        <a:bodyPr/>
        <a:lstStyle/>
        <a:p>
          <a:endParaRPr lang="en-US"/>
        </a:p>
      </dgm:t>
    </dgm:pt>
    <dgm:pt modelId="{4477B995-4060-4A62-B0A5-8922226486D3}">
      <dgm:prSet custT="1"/>
      <dgm:spPr/>
      <dgm:t>
        <a:bodyPr/>
        <a:lstStyle/>
        <a:p>
          <a:r>
            <a:rPr lang="en-US" sz="1000" b="0" i="1" u="sng"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1" tooltip="Stardew Valley">
                <a:extLst>
                  <a:ext uri="{A12FA001-AC4F-418D-AE19-62706E023703}">
                    <ahyp:hlinkClr xmlns:ahyp="http://schemas.microsoft.com/office/drawing/2018/hyperlinkcolor" val="tx"/>
                  </a:ext>
                </a:extLst>
              </a:hlinkClick>
            </a:rPr>
            <a:t>2016</a:t>
          </a:r>
          <a:endParaRPr lang="en-US" sz="1000" dirty="0">
            <a:solidFill>
              <a:schemeClr val="tx1"/>
            </a:solidFill>
            <a:latin typeface="Times New Roman" panose="02020603050405020304" pitchFamily="18" charset="0"/>
            <a:cs typeface="Times New Roman" panose="02020603050405020304" pitchFamily="18" charset="0"/>
          </a:endParaRPr>
        </a:p>
      </dgm:t>
    </dgm:pt>
    <dgm:pt modelId="{4E0E8B57-B204-4A47-9D8D-C1A7812C6073}" type="parTrans" cxnId="{3C73B9A9-BF72-418E-89EB-256E51A8212C}">
      <dgm:prSet/>
      <dgm:spPr/>
      <dgm:t>
        <a:bodyPr/>
        <a:lstStyle/>
        <a:p>
          <a:endParaRPr lang="en-US"/>
        </a:p>
      </dgm:t>
    </dgm:pt>
    <dgm:pt modelId="{774D9C9B-281E-4C78-8E8C-728D1E69DA49}" type="sibTrans" cxnId="{3C73B9A9-BF72-418E-89EB-256E51A8212C}">
      <dgm:prSet/>
      <dgm:spPr/>
      <dgm:t>
        <a:bodyPr/>
        <a:lstStyle/>
        <a:p>
          <a:endParaRPr lang="en-US"/>
        </a:p>
      </dgm:t>
    </dgm:pt>
    <dgm:pt modelId="{B545B614-9478-4F60-A03C-458FDE052D81}">
      <dgm:prSet custT="1"/>
      <dgm:spPr/>
      <dgm:t>
        <a:bodyPr/>
        <a:lstStyle/>
        <a:p>
          <a:r>
            <a:rPr lang="en-US" sz="1000" b="0" i="1" u="none" strike="noStrike" dirty="0">
              <a:solidFill>
                <a:schemeClr val="tx1"/>
              </a:solidFill>
              <a:effectLst/>
              <a:latin typeface="Times New Roman" panose="02020603050405020304" pitchFamily="18" charset="0"/>
              <a:cs typeface="Times New Roman" panose="02020603050405020304" pitchFamily="18" charset="0"/>
            </a:rPr>
            <a:t>No Man's Sky</a:t>
          </a:r>
          <a:endParaRPr lang="en-US" sz="1000" b="0" i="1" dirty="0">
            <a:solidFill>
              <a:schemeClr val="tx1"/>
            </a:solidFill>
            <a:latin typeface="Times New Roman" panose="02020603050405020304" pitchFamily="18" charset="0"/>
            <a:cs typeface="Times New Roman" panose="02020603050405020304" pitchFamily="18" charset="0"/>
          </a:endParaRPr>
        </a:p>
      </dgm:t>
    </dgm:pt>
    <dgm:pt modelId="{7F3B8BD1-A0FA-4E5D-BB4D-AB64571B29D8}" type="parTrans" cxnId="{15BBD2E9-9C45-4A68-87C8-11E18E233F35}">
      <dgm:prSet/>
      <dgm:spPr/>
      <dgm:t>
        <a:bodyPr/>
        <a:lstStyle/>
        <a:p>
          <a:endParaRPr lang="en-US"/>
        </a:p>
      </dgm:t>
    </dgm:pt>
    <dgm:pt modelId="{E71F60F3-8355-43F3-9E94-B990F789622B}" type="sibTrans" cxnId="{15BBD2E9-9C45-4A68-87C8-11E18E233F35}">
      <dgm:prSet/>
      <dgm:spPr/>
      <dgm:t>
        <a:bodyPr/>
        <a:lstStyle/>
        <a:p>
          <a:endParaRPr lang="en-US"/>
        </a:p>
      </dgm:t>
    </dgm:pt>
    <dgm:pt modelId="{D5FC17C2-2046-4D65-8582-D817A1FA7C7C}">
      <dgm:prSet custT="1"/>
      <dgm:spPr/>
      <dgm:t>
        <a:bodyPr/>
        <a:lstStyle/>
        <a:p>
          <a:r>
            <a:rPr lang="en-US" sz="1000" b="0" i="1" u="sng"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1" tooltip="Stardew Valley">
                <a:extLst>
                  <a:ext uri="{A12FA001-AC4F-418D-AE19-62706E023703}">
                    <ahyp:hlinkClr xmlns:ahyp="http://schemas.microsoft.com/office/drawing/2018/hyperlinkcolor" val="tx"/>
                  </a:ext>
                </a:extLst>
              </a:hlinkClick>
            </a:rPr>
            <a:t>Stardew Valley</a:t>
          </a:r>
          <a:endParaRPr lang="en-US" sz="1000" dirty="0">
            <a:solidFill>
              <a:schemeClr val="tx1"/>
            </a:solidFill>
            <a:latin typeface="Times New Roman" panose="02020603050405020304" pitchFamily="18" charset="0"/>
            <a:cs typeface="Times New Roman" panose="02020603050405020304" pitchFamily="18" charset="0"/>
          </a:endParaRPr>
        </a:p>
      </dgm:t>
    </dgm:pt>
    <dgm:pt modelId="{8136B95C-A6D1-4D6E-A08B-AFF07DCAFA93}" type="parTrans" cxnId="{5C4E7809-6E5E-4D55-BA36-CE1091382AFF}">
      <dgm:prSet/>
      <dgm:spPr/>
      <dgm:t>
        <a:bodyPr/>
        <a:lstStyle/>
        <a:p>
          <a:endParaRPr lang="en-US"/>
        </a:p>
      </dgm:t>
    </dgm:pt>
    <dgm:pt modelId="{09E9BE1B-12E1-41B6-B014-C9014D3D5000}" type="sibTrans" cxnId="{5C4E7809-6E5E-4D55-BA36-CE1091382AFF}">
      <dgm:prSet/>
      <dgm:spPr/>
      <dgm:t>
        <a:bodyPr/>
        <a:lstStyle/>
        <a:p>
          <a:endParaRPr lang="en-US"/>
        </a:p>
      </dgm:t>
    </dgm:pt>
    <dgm:pt modelId="{F5FF9316-5424-4F0C-A9DD-BA0234588C5C}">
      <dgm:prSet custT="1"/>
      <dgm:spPr/>
      <dgm:t>
        <a:bodyPr/>
        <a:lstStyle/>
        <a:p>
          <a:endParaRPr lang="en-US" sz="1000" b="0" dirty="0">
            <a:solidFill>
              <a:schemeClr val="tx1"/>
            </a:solidFill>
            <a:latin typeface="Times New Roman" panose="02020603050405020304" pitchFamily="18" charset="0"/>
            <a:cs typeface="Times New Roman" panose="02020603050405020304" pitchFamily="18" charset="0"/>
          </a:endParaRPr>
        </a:p>
      </dgm:t>
    </dgm:pt>
    <dgm:pt modelId="{C5B1406A-589E-424E-9DC4-F8AE6A6DD8E9}" type="parTrans" cxnId="{99CBE1C4-2AFD-43CD-AE7A-3421A6753FED}">
      <dgm:prSet/>
      <dgm:spPr/>
      <dgm:t>
        <a:bodyPr/>
        <a:lstStyle/>
        <a:p>
          <a:endParaRPr lang="en-US"/>
        </a:p>
      </dgm:t>
    </dgm:pt>
    <dgm:pt modelId="{FC9191F6-8DCA-4258-8787-180DDC7066EB}" type="sibTrans" cxnId="{99CBE1C4-2AFD-43CD-AE7A-3421A6753FED}">
      <dgm:prSet/>
      <dgm:spPr/>
      <dgm:t>
        <a:bodyPr/>
        <a:lstStyle/>
        <a:p>
          <a:endParaRPr lang="en-US"/>
        </a:p>
      </dgm:t>
    </dgm:pt>
    <dgm:pt modelId="{CC3F33AF-E7AD-4429-97AE-A87C81E855C3}">
      <dgm:prSet custT="1"/>
      <dgm:spPr/>
      <dgm:t>
        <a:bodyPr/>
        <a:lstStyle/>
        <a:p>
          <a:endParaRPr lang="en-US" sz="1000" dirty="0">
            <a:solidFill>
              <a:schemeClr val="tx1"/>
            </a:solidFill>
            <a:latin typeface="Times New Roman" panose="02020603050405020304" pitchFamily="18" charset="0"/>
            <a:cs typeface="Times New Roman" panose="02020603050405020304" pitchFamily="18" charset="0"/>
          </a:endParaRPr>
        </a:p>
      </dgm:t>
    </dgm:pt>
    <dgm:pt modelId="{762ECF60-B11A-468F-88F8-50A73A1A57CA}" type="parTrans" cxnId="{0B876DB2-6FAA-4907-ADF0-BDA4F49EE5B9}">
      <dgm:prSet/>
      <dgm:spPr/>
      <dgm:t>
        <a:bodyPr/>
        <a:lstStyle/>
        <a:p>
          <a:endParaRPr lang="en-US"/>
        </a:p>
      </dgm:t>
    </dgm:pt>
    <dgm:pt modelId="{89C682C5-6826-4B39-ADD1-464CFCD6CA1E}" type="sibTrans" cxnId="{0B876DB2-6FAA-4907-ADF0-BDA4F49EE5B9}">
      <dgm:prSet/>
      <dgm:spPr/>
      <dgm:t>
        <a:bodyPr/>
        <a:lstStyle/>
        <a:p>
          <a:endParaRPr lang="en-US"/>
        </a:p>
      </dgm:t>
    </dgm:pt>
    <dgm:pt modelId="{40C9DB59-B2FD-4C1F-BCBF-1DA61B650E49}">
      <dgm:prSet custT="1"/>
      <dgm:spPr/>
      <dgm:t>
        <a:bodyPr/>
        <a:lstStyle/>
        <a:p>
          <a:endParaRPr lang="en-US" sz="1000" b="0" dirty="0">
            <a:solidFill>
              <a:schemeClr val="tx1"/>
            </a:solidFill>
            <a:latin typeface="Times New Roman" panose="02020603050405020304" pitchFamily="18" charset="0"/>
            <a:cs typeface="Times New Roman" panose="02020603050405020304" pitchFamily="18" charset="0"/>
          </a:endParaRPr>
        </a:p>
      </dgm:t>
    </dgm:pt>
    <dgm:pt modelId="{DB27AFE4-2AE2-484E-972D-B276902F3F60}" type="parTrans" cxnId="{BE19C42D-190E-43BD-B125-3F2AB3CD7D37}">
      <dgm:prSet/>
      <dgm:spPr/>
      <dgm:t>
        <a:bodyPr/>
        <a:lstStyle/>
        <a:p>
          <a:endParaRPr lang="en-US"/>
        </a:p>
      </dgm:t>
    </dgm:pt>
    <dgm:pt modelId="{18FED837-0CA5-4C8C-BB51-24E8811D85BD}" type="sibTrans" cxnId="{BE19C42D-190E-43BD-B125-3F2AB3CD7D3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460D32AB-01D8-4E01-9557-A42FF4DE3683}" type="pres">
      <dgm:prSet presAssocID="{3A4CBFD2-77AA-4EEF-A111-B3EF2C3F6D93}" presName="composite1" presStyleCnt="0"/>
      <dgm:spPr/>
    </dgm:pt>
    <dgm:pt modelId="{6C662E9F-3873-4E4D-BC4F-D9481ADF8285}" type="pres">
      <dgm:prSet presAssocID="{3A4CBFD2-77AA-4EEF-A111-B3EF2C3F6D93}" presName="parent1" presStyleLbl="alignNode1" presStyleIdx="0" presStyleCnt="24">
        <dgm:presLayoutVars>
          <dgm:chMax val="1"/>
          <dgm:chPref val="1"/>
          <dgm:bulletEnabled val="1"/>
        </dgm:presLayoutVars>
      </dgm:prSet>
      <dgm:spPr/>
    </dgm:pt>
    <dgm:pt modelId="{0A300A74-3433-4C56-BBA7-A6EBA67A519E}" type="pres">
      <dgm:prSet presAssocID="{3A4CBFD2-77AA-4EEF-A111-B3EF2C3F6D93}" presName="Childtext1" presStyleLbl="revTx" presStyleIdx="0" presStyleCnt="24">
        <dgm:presLayoutVars>
          <dgm:bulletEnabled val="1"/>
        </dgm:presLayoutVars>
      </dgm:prSet>
      <dgm:spPr/>
    </dgm:pt>
    <dgm:pt modelId="{4546C29B-145E-410A-959F-D8B439566E39}" type="pres">
      <dgm:prSet presAssocID="{3A4CBFD2-77AA-4EEF-A111-B3EF2C3F6D93}" presName="ConnectLine1" presStyleLbl="sibTrans1D1" presStyleIdx="0" presStyleCnt="24"/>
      <dgm:spPr>
        <a:noFill/>
        <a:ln w="12700" cap="rnd" cmpd="sng" algn="ctr">
          <a:solidFill>
            <a:schemeClr val="accent1">
              <a:shade val="90000"/>
              <a:hueOff val="0"/>
              <a:satOff val="0"/>
              <a:lumOff val="0"/>
              <a:alphaOff val="0"/>
            </a:schemeClr>
          </a:solidFill>
          <a:prstDash val="dash"/>
        </a:ln>
        <a:effectLst/>
      </dgm:spPr>
    </dgm:pt>
    <dgm:pt modelId="{B1EDAD9B-698C-491D-B07D-625AEC6561BA}" type="pres">
      <dgm:prSet presAssocID="{3A4CBFD2-77AA-4EEF-A111-B3EF2C3F6D93}" presName="ConnectLineEnd1" presStyleLbl="lnNode1" presStyleIdx="0" presStyleCnt="24"/>
      <dgm:spPr/>
    </dgm:pt>
    <dgm:pt modelId="{19493AF8-3DF1-401C-A686-56F48071D792}" type="pres">
      <dgm:prSet presAssocID="{3A4CBFD2-77AA-4EEF-A111-B3EF2C3F6D93}" presName="EmptyPane1" presStyleCnt="0"/>
      <dgm:spPr/>
    </dgm:pt>
    <dgm:pt modelId="{9EEA8832-11BC-4CD2-895B-C329D4BD8D18}" type="pres">
      <dgm:prSet presAssocID="{5AD29F35-C1DB-4638-ADCE-B1EC9C9D2258}" presName="spaceBetweenRectangles1" presStyleCnt="0"/>
      <dgm:spPr/>
    </dgm:pt>
    <dgm:pt modelId="{B37B5239-3041-482A-800A-F374E7139CF9}" type="pres">
      <dgm:prSet presAssocID="{9D883281-52EB-4010-947D-51A9C80CAF51}" presName="composite1" presStyleCnt="0"/>
      <dgm:spPr/>
    </dgm:pt>
    <dgm:pt modelId="{F10F1641-FB20-47B4-AD91-0A8B8003C226}" type="pres">
      <dgm:prSet presAssocID="{9D883281-52EB-4010-947D-51A9C80CAF51}" presName="parent1" presStyleLbl="alignNode1" presStyleIdx="1" presStyleCnt="24">
        <dgm:presLayoutVars>
          <dgm:chMax val="1"/>
          <dgm:chPref val="1"/>
          <dgm:bulletEnabled val="1"/>
        </dgm:presLayoutVars>
      </dgm:prSet>
      <dgm:spPr/>
    </dgm:pt>
    <dgm:pt modelId="{EE28DC57-4FA5-4809-A1A7-D74ED8B1F23F}" type="pres">
      <dgm:prSet presAssocID="{9D883281-52EB-4010-947D-51A9C80CAF51}" presName="Childtext1" presStyleLbl="revTx" presStyleIdx="1" presStyleCnt="24">
        <dgm:presLayoutVars>
          <dgm:bulletEnabled val="1"/>
        </dgm:presLayoutVars>
      </dgm:prSet>
      <dgm:spPr/>
    </dgm:pt>
    <dgm:pt modelId="{DD86619A-4604-4053-A771-20E241164887}" type="pres">
      <dgm:prSet presAssocID="{9D883281-52EB-4010-947D-51A9C80CAF51}" presName="ConnectLine1" presStyleLbl="sibTrans1D1" presStyleIdx="1" presStyleCnt="24"/>
      <dgm:spPr>
        <a:noFill/>
        <a:ln w="12700" cap="rnd" cmpd="sng" algn="ctr">
          <a:solidFill>
            <a:schemeClr val="accent1">
              <a:shade val="90000"/>
              <a:hueOff val="17848"/>
              <a:satOff val="-344"/>
              <a:lumOff val="1125"/>
              <a:alphaOff val="0"/>
            </a:schemeClr>
          </a:solidFill>
          <a:prstDash val="dash"/>
        </a:ln>
        <a:effectLst/>
      </dgm:spPr>
    </dgm:pt>
    <dgm:pt modelId="{4C7C4CB4-823C-4CB1-AEA9-C46BDA27BDF6}" type="pres">
      <dgm:prSet presAssocID="{9D883281-52EB-4010-947D-51A9C80CAF51}" presName="ConnectLineEnd1" presStyleLbl="lnNode1" presStyleIdx="1" presStyleCnt="24"/>
      <dgm:spPr/>
    </dgm:pt>
    <dgm:pt modelId="{262293BA-383F-47EF-84F2-1462BCD2F804}" type="pres">
      <dgm:prSet presAssocID="{9D883281-52EB-4010-947D-51A9C80CAF51}" presName="EmptyPane1" presStyleCnt="0"/>
      <dgm:spPr/>
    </dgm:pt>
    <dgm:pt modelId="{F8D100CE-3987-49F0-A67E-2AD843CA5BB0}" type="pres">
      <dgm:prSet presAssocID="{AC1296BA-B084-493C-BC5D-397EFAAEBCDB}" presName="spaceBetweenRectangles1" presStyleCnt="0"/>
      <dgm:spPr/>
    </dgm:pt>
    <dgm:pt modelId="{2FE1735F-9C7D-403E-B42F-4943FDB9A679}" type="pres">
      <dgm:prSet presAssocID="{EE209D05-F9EC-43A7-B5C8-E14C06290B73}" presName="composite1" presStyleCnt="0"/>
      <dgm:spPr/>
    </dgm:pt>
    <dgm:pt modelId="{64F74F51-9876-470B-82A8-9A620E98F65E}" type="pres">
      <dgm:prSet presAssocID="{EE209D05-F9EC-43A7-B5C8-E14C06290B73}" presName="parent1" presStyleLbl="alignNode1" presStyleIdx="2" presStyleCnt="24">
        <dgm:presLayoutVars>
          <dgm:chMax val="1"/>
          <dgm:chPref val="1"/>
          <dgm:bulletEnabled val="1"/>
        </dgm:presLayoutVars>
      </dgm:prSet>
      <dgm:spPr/>
    </dgm:pt>
    <dgm:pt modelId="{E70FD903-AA8B-45EC-A3CF-7AE48E031429}" type="pres">
      <dgm:prSet presAssocID="{EE209D05-F9EC-43A7-B5C8-E14C06290B73}" presName="Childtext1" presStyleLbl="revTx" presStyleIdx="2" presStyleCnt="24">
        <dgm:presLayoutVars>
          <dgm:bulletEnabled val="1"/>
        </dgm:presLayoutVars>
      </dgm:prSet>
      <dgm:spPr/>
    </dgm:pt>
    <dgm:pt modelId="{D5F66551-596C-4B17-B84F-BA284C145360}" type="pres">
      <dgm:prSet presAssocID="{EE209D05-F9EC-43A7-B5C8-E14C06290B73}" presName="ConnectLine1" presStyleLbl="sibTrans1D1" presStyleIdx="2" presStyleCnt="24"/>
      <dgm:spPr>
        <a:noFill/>
        <a:ln w="12700" cap="rnd" cmpd="sng" algn="ctr">
          <a:solidFill>
            <a:schemeClr val="accent1">
              <a:shade val="90000"/>
              <a:hueOff val="53545"/>
              <a:satOff val="-1032"/>
              <a:lumOff val="3375"/>
              <a:alphaOff val="0"/>
            </a:schemeClr>
          </a:solidFill>
          <a:prstDash val="dash"/>
        </a:ln>
        <a:effectLst/>
      </dgm:spPr>
    </dgm:pt>
    <dgm:pt modelId="{A2D9870B-A6A4-4C2A-A6B1-AAD94161C688}" type="pres">
      <dgm:prSet presAssocID="{EE209D05-F9EC-43A7-B5C8-E14C06290B73}" presName="ConnectLineEnd1" presStyleLbl="lnNode1" presStyleIdx="2" presStyleCnt="24"/>
      <dgm:spPr/>
    </dgm:pt>
    <dgm:pt modelId="{9BB4D8FA-2CEE-408B-98BC-1CF65465F13B}" type="pres">
      <dgm:prSet presAssocID="{EE209D05-F9EC-43A7-B5C8-E14C06290B73}" presName="EmptyPane1" presStyleCnt="0"/>
      <dgm:spPr/>
    </dgm:pt>
    <dgm:pt modelId="{AF7C1F73-36E4-4BFC-8141-537498A8036B}" type="pres">
      <dgm:prSet presAssocID="{2F201AC7-C953-4643-A744-DE27F53BF90E}" presName="spaceBetweenRectangles1" presStyleCnt="0"/>
      <dgm:spPr/>
    </dgm:pt>
    <dgm:pt modelId="{45AFA0D0-71AC-4337-8DBB-259E249F1C1F}" type="pres">
      <dgm:prSet presAssocID="{CE6FBF80-6EE0-4CB9-AF26-78032DB77E84}" presName="composite1" presStyleCnt="0"/>
      <dgm:spPr/>
    </dgm:pt>
    <dgm:pt modelId="{E016E866-CE16-4C2E-9188-243F33930909}" type="pres">
      <dgm:prSet presAssocID="{CE6FBF80-6EE0-4CB9-AF26-78032DB77E84}" presName="parent1" presStyleLbl="alignNode1" presStyleIdx="3" presStyleCnt="24">
        <dgm:presLayoutVars>
          <dgm:chMax val="1"/>
          <dgm:chPref val="1"/>
          <dgm:bulletEnabled val="1"/>
        </dgm:presLayoutVars>
      </dgm:prSet>
      <dgm:spPr/>
    </dgm:pt>
    <dgm:pt modelId="{6A8BC844-D7FF-4B04-8314-E773ACDB017D}" type="pres">
      <dgm:prSet presAssocID="{CE6FBF80-6EE0-4CB9-AF26-78032DB77E84}" presName="Childtext1" presStyleLbl="revTx" presStyleIdx="3" presStyleCnt="24">
        <dgm:presLayoutVars>
          <dgm:bulletEnabled val="1"/>
        </dgm:presLayoutVars>
      </dgm:prSet>
      <dgm:spPr/>
    </dgm:pt>
    <dgm:pt modelId="{80877CB7-319F-428B-97F5-8742D6F471E6}" type="pres">
      <dgm:prSet presAssocID="{CE6FBF80-6EE0-4CB9-AF26-78032DB77E84}" presName="ConnectLine1" presStyleLbl="sibTrans1D1" presStyleIdx="3" presStyleCnt="24"/>
      <dgm:spPr>
        <a:noFill/>
        <a:ln w="12700" cap="rnd" cmpd="sng" algn="ctr">
          <a:solidFill>
            <a:schemeClr val="accent1">
              <a:shade val="90000"/>
              <a:hueOff val="137296"/>
              <a:satOff val="-2647"/>
              <a:lumOff val="8654"/>
              <a:alphaOff val="0"/>
            </a:schemeClr>
          </a:solidFill>
          <a:prstDash val="dash"/>
        </a:ln>
        <a:effectLst/>
      </dgm:spPr>
    </dgm:pt>
    <dgm:pt modelId="{DC37901E-9CBB-452F-854F-E39D6E1C0373}" type="pres">
      <dgm:prSet presAssocID="{CE6FBF80-6EE0-4CB9-AF26-78032DB77E84}" presName="ConnectLineEnd1" presStyleLbl="lnNode1" presStyleIdx="3" presStyleCnt="24"/>
      <dgm:spPr/>
    </dgm:pt>
    <dgm:pt modelId="{736A6D6D-4AEC-4021-870E-DAC3DE95432F}" type="pres">
      <dgm:prSet presAssocID="{CE6FBF80-6EE0-4CB9-AF26-78032DB77E84}" presName="EmptyPane1" presStyleCnt="0"/>
      <dgm:spPr/>
    </dgm:pt>
    <dgm:pt modelId="{EFC33016-8126-4A40-A6C7-AA6694B9A830}" type="pres">
      <dgm:prSet presAssocID="{D369E5CC-5462-48C0-986B-7F6AE1623CDF}" presName="spaceBetweenRectangles1" presStyleCnt="0"/>
      <dgm:spPr/>
    </dgm:pt>
    <dgm:pt modelId="{49C71245-0E62-4F3D-947B-741D172015B2}" type="pres">
      <dgm:prSet presAssocID="{40C9DB59-B2FD-4C1F-BCBF-1DA61B650E49}" presName="composite1" presStyleCnt="0"/>
      <dgm:spPr/>
    </dgm:pt>
    <dgm:pt modelId="{F36713E5-82ED-4956-8B5D-E0C1ADC57F91}" type="pres">
      <dgm:prSet presAssocID="{40C9DB59-B2FD-4C1F-BCBF-1DA61B650E49}" presName="parent1" presStyleLbl="alignNode1" presStyleIdx="4" presStyleCnt="24">
        <dgm:presLayoutVars>
          <dgm:chMax val="1"/>
          <dgm:chPref val="1"/>
          <dgm:bulletEnabled val="1"/>
        </dgm:presLayoutVars>
      </dgm:prSet>
      <dgm:spPr/>
    </dgm:pt>
    <dgm:pt modelId="{542F9AFF-9D1C-4DEF-9F01-A72A3CF61984}" type="pres">
      <dgm:prSet presAssocID="{40C9DB59-B2FD-4C1F-BCBF-1DA61B650E49}" presName="Childtext1" presStyleLbl="revTx" presStyleIdx="4" presStyleCnt="24">
        <dgm:presLayoutVars>
          <dgm:bulletEnabled val="1"/>
        </dgm:presLayoutVars>
      </dgm:prSet>
      <dgm:spPr/>
    </dgm:pt>
    <dgm:pt modelId="{1EFECC04-A423-4157-93C8-897E8A8EF778}" type="pres">
      <dgm:prSet presAssocID="{40C9DB59-B2FD-4C1F-BCBF-1DA61B650E49}" presName="ConnectLine1" presStyleLbl="sibTrans1D1" presStyleIdx="4" presStyleCnt="24"/>
      <dgm:spPr>
        <a:noFill/>
        <a:ln w="12700" cap="rnd" cmpd="sng" algn="ctr">
          <a:solidFill>
            <a:schemeClr val="accent1">
              <a:shade val="90000"/>
              <a:hueOff val="89242"/>
              <a:satOff val="-1720"/>
              <a:lumOff val="5625"/>
              <a:alphaOff val="0"/>
            </a:schemeClr>
          </a:solidFill>
          <a:prstDash val="dash"/>
        </a:ln>
        <a:effectLst/>
      </dgm:spPr>
    </dgm:pt>
    <dgm:pt modelId="{63D10F3B-8304-4A59-894E-CA57D62EEC4F}" type="pres">
      <dgm:prSet presAssocID="{40C9DB59-B2FD-4C1F-BCBF-1DA61B650E49}" presName="ConnectLineEnd1" presStyleLbl="lnNode1" presStyleIdx="4" presStyleCnt="24"/>
      <dgm:spPr/>
    </dgm:pt>
    <dgm:pt modelId="{F5FF9EA7-70C2-4D4A-BE96-C396E371E3B1}" type="pres">
      <dgm:prSet presAssocID="{40C9DB59-B2FD-4C1F-BCBF-1DA61B650E49}" presName="EmptyPane1" presStyleCnt="0"/>
      <dgm:spPr/>
    </dgm:pt>
    <dgm:pt modelId="{0A3A5A31-DB9E-4FA3-A4E2-95167BE6F93A}" type="pres">
      <dgm:prSet presAssocID="{18FED837-0CA5-4C8C-BB51-24E8811D85BD}" presName="spaceBetweenRectangles1" presStyleCnt="0"/>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5" presStyleCnt="24">
        <dgm:presLayoutVars>
          <dgm:chMax val="1"/>
          <dgm:chPref val="1"/>
          <dgm:bulletEnabled val="1"/>
        </dgm:presLayoutVars>
      </dgm:prSet>
      <dgm:spPr/>
    </dgm:pt>
    <dgm:pt modelId="{5A1B764B-0DC5-47CD-BDEA-9E67799496EC}" type="pres">
      <dgm:prSet presAssocID="{8DB5D7D5-6A1C-4ABC-8850-759A9D876047}" presName="Childtext1" presStyleLbl="revTx" presStyleIdx="5" presStyleCnt="24">
        <dgm:presLayoutVars>
          <dgm:bulletEnabled val="1"/>
        </dgm:presLayoutVars>
      </dgm:prSet>
      <dgm:spPr/>
    </dgm:pt>
    <dgm:pt modelId="{122B38A3-0442-4747-820C-1F37877E2B0E}" type="pres">
      <dgm:prSet presAssocID="{8DB5D7D5-6A1C-4ABC-8850-759A9D876047}" presName="ConnectLine1" presStyleLbl="sibTrans1D1" presStyleIdx="5" presStyleCnt="24"/>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5" presStyleCnt="24"/>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3F46C8EC-E8EF-4667-94AB-5A7A1A7046FE}" type="pres">
      <dgm:prSet presAssocID="{9240471C-4D2B-4EC7-AA85-CC3889A47266}" presName="composite1" presStyleCnt="0"/>
      <dgm:spPr/>
    </dgm:pt>
    <dgm:pt modelId="{7CB705E7-F3BB-4DB3-857E-186C48ED8B82}" type="pres">
      <dgm:prSet presAssocID="{9240471C-4D2B-4EC7-AA85-CC3889A47266}" presName="parent1" presStyleLbl="alignNode1" presStyleIdx="6" presStyleCnt="24">
        <dgm:presLayoutVars>
          <dgm:chMax val="1"/>
          <dgm:chPref val="1"/>
          <dgm:bulletEnabled val="1"/>
        </dgm:presLayoutVars>
      </dgm:prSet>
      <dgm:spPr/>
    </dgm:pt>
    <dgm:pt modelId="{CC6CAFD0-4D6E-4DDC-9AF8-A6A520A4488B}" type="pres">
      <dgm:prSet presAssocID="{9240471C-4D2B-4EC7-AA85-CC3889A47266}" presName="Childtext1" presStyleLbl="revTx" presStyleIdx="6" presStyleCnt="24">
        <dgm:presLayoutVars>
          <dgm:bulletEnabled val="1"/>
        </dgm:presLayoutVars>
      </dgm:prSet>
      <dgm:spPr/>
    </dgm:pt>
    <dgm:pt modelId="{B1722B77-F870-47EC-8E53-E75F512B00C9}" type="pres">
      <dgm:prSet presAssocID="{9240471C-4D2B-4EC7-AA85-CC3889A47266}" presName="ConnectLine1" presStyleLbl="sibTrans1D1" presStyleIdx="6" presStyleCnt="24"/>
      <dgm:spPr>
        <a:noFill/>
        <a:ln w="12700" cap="rnd" cmpd="sng" algn="ctr">
          <a:solidFill>
            <a:schemeClr val="accent1">
              <a:shade val="90000"/>
              <a:hueOff val="205944"/>
              <a:satOff val="-3970"/>
              <a:lumOff val="12980"/>
              <a:alphaOff val="0"/>
            </a:schemeClr>
          </a:solidFill>
          <a:prstDash val="dash"/>
        </a:ln>
        <a:effectLst/>
      </dgm:spPr>
    </dgm:pt>
    <dgm:pt modelId="{005ABCAF-6A18-4377-A3F8-F53492D65A7B}" type="pres">
      <dgm:prSet presAssocID="{9240471C-4D2B-4EC7-AA85-CC3889A47266}" presName="ConnectLineEnd1" presStyleLbl="lnNode1" presStyleIdx="6" presStyleCnt="24"/>
      <dgm:spPr/>
    </dgm:pt>
    <dgm:pt modelId="{C692FF22-E2EB-409A-9FA8-D125D93C172B}" type="pres">
      <dgm:prSet presAssocID="{9240471C-4D2B-4EC7-AA85-CC3889A47266}" presName="EmptyPane1" presStyleCnt="0"/>
      <dgm:spPr/>
    </dgm:pt>
    <dgm:pt modelId="{B1830843-04D5-40DE-9617-BA85C01FF112}" type="pres">
      <dgm:prSet presAssocID="{98679828-A698-4C25-86A9-C003141BDFF6}"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7" presStyleCnt="24">
        <dgm:presLayoutVars>
          <dgm:chMax val="1"/>
          <dgm:chPref val="1"/>
          <dgm:bulletEnabled val="1"/>
        </dgm:presLayoutVars>
      </dgm:prSet>
      <dgm:spPr/>
    </dgm:pt>
    <dgm:pt modelId="{DF65791B-462E-4589-B98D-F60587330CA8}" type="pres">
      <dgm:prSet presAssocID="{C5146535-FD3D-4589-98A3-623B8DA4B8DB}" presName="Childtext1" presStyleLbl="revTx" presStyleIdx="7" presStyleCnt="24">
        <dgm:presLayoutVars>
          <dgm:bulletEnabled val="1"/>
        </dgm:presLayoutVars>
      </dgm:prSet>
      <dgm:spPr/>
    </dgm:pt>
    <dgm:pt modelId="{DBA410EB-5F61-4F46-92D9-C5B0AA59EE15}" type="pres">
      <dgm:prSet presAssocID="{C5146535-FD3D-4589-98A3-623B8DA4B8DB}" presName="ConnectLine1" presStyleLbl="sibTrans1D1" presStyleIdx="7" presStyleCnt="24"/>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7" presStyleCnt="24"/>
      <dgm:spPr/>
    </dgm:pt>
    <dgm:pt modelId="{D8849157-215F-4E70-9735-315E97B5AC5C}" type="pres">
      <dgm:prSet presAssocID="{C5146535-FD3D-4589-98A3-623B8DA4B8DB}" presName="EmptyPane1" presStyleCnt="0"/>
      <dgm:spPr/>
    </dgm:pt>
    <dgm:pt modelId="{1863EE97-23CF-4DA1-9337-595BC0BACBDC}" type="pres">
      <dgm:prSet presAssocID="{7A3CCAF8-AC3A-401E-AEDD-44BBC1AA9C31}" presName="spaceBetweenRectangles1" presStyleCnt="0"/>
      <dgm:spPr/>
    </dgm:pt>
    <dgm:pt modelId="{FE0FFB7B-C585-49C5-9831-A4F187D9F0BA}" type="pres">
      <dgm:prSet presAssocID="{A4433910-A579-4201-A8A7-AB40CE641A6E}" presName="composite1" presStyleCnt="0"/>
      <dgm:spPr/>
    </dgm:pt>
    <dgm:pt modelId="{B856D901-6C05-451D-A2F2-42D3E1A02F08}" type="pres">
      <dgm:prSet presAssocID="{A4433910-A579-4201-A8A7-AB40CE641A6E}" presName="parent1" presStyleLbl="alignNode1" presStyleIdx="8" presStyleCnt="24">
        <dgm:presLayoutVars>
          <dgm:chMax val="1"/>
          <dgm:chPref val="1"/>
          <dgm:bulletEnabled val="1"/>
        </dgm:presLayoutVars>
      </dgm:prSet>
      <dgm:spPr/>
    </dgm:pt>
    <dgm:pt modelId="{6D4C29EC-C029-41E5-920A-260EC2C97C4B}" type="pres">
      <dgm:prSet presAssocID="{A4433910-A579-4201-A8A7-AB40CE641A6E}" presName="Childtext1" presStyleLbl="revTx" presStyleIdx="8" presStyleCnt="24">
        <dgm:presLayoutVars>
          <dgm:bulletEnabled val="1"/>
        </dgm:presLayoutVars>
      </dgm:prSet>
      <dgm:spPr/>
    </dgm:pt>
    <dgm:pt modelId="{4B918DEC-89CF-4047-A4A2-D2CBA4D9D630}" type="pres">
      <dgm:prSet presAssocID="{A4433910-A579-4201-A8A7-AB40CE641A6E}" presName="ConnectLine1" presStyleLbl="sibTrans1D1" presStyleIdx="8" presStyleCnt="24"/>
      <dgm:spPr>
        <a:noFill/>
        <a:ln w="12700" cap="rnd" cmpd="sng" algn="ctr">
          <a:solidFill>
            <a:schemeClr val="accent1">
              <a:shade val="90000"/>
              <a:hueOff val="160636"/>
              <a:satOff val="-3097"/>
              <a:lumOff val="10125"/>
              <a:alphaOff val="0"/>
            </a:schemeClr>
          </a:solidFill>
          <a:prstDash val="dash"/>
        </a:ln>
        <a:effectLst/>
      </dgm:spPr>
    </dgm:pt>
    <dgm:pt modelId="{6ADD9C95-A426-4916-ADE9-EC06AB410CF7}" type="pres">
      <dgm:prSet presAssocID="{A4433910-A579-4201-A8A7-AB40CE641A6E}" presName="ConnectLineEnd1" presStyleLbl="lnNode1" presStyleIdx="8" presStyleCnt="24"/>
      <dgm:spPr/>
    </dgm:pt>
    <dgm:pt modelId="{CB60B29C-847B-46AA-9C3F-685F251A5EC4}" type="pres">
      <dgm:prSet presAssocID="{A4433910-A579-4201-A8A7-AB40CE641A6E}" presName="EmptyPane1" presStyleCnt="0"/>
      <dgm:spPr/>
    </dgm:pt>
    <dgm:pt modelId="{2EFD94DC-2FD9-4519-B5CD-9C4BFC1FC442}" type="pres">
      <dgm:prSet presAssocID="{18D257A4-F7C8-4508-967A-831CD0DD21C5}" presName="spaceBetweenRectangles1" presStyleCnt="0"/>
      <dgm:spPr/>
    </dgm:pt>
    <dgm:pt modelId="{3A316E73-416E-4733-B1B7-55737C5EED9E}" type="pres">
      <dgm:prSet presAssocID="{D28FA46D-FDBB-454F-A30D-B7601CAFE2F6}" presName="composite1" presStyleCnt="0"/>
      <dgm:spPr/>
    </dgm:pt>
    <dgm:pt modelId="{359DFFB1-4585-4F82-817F-7EE5C0714DE4}" type="pres">
      <dgm:prSet presAssocID="{D28FA46D-FDBB-454F-A30D-B7601CAFE2F6}" presName="parent1" presStyleLbl="alignNode1" presStyleIdx="9" presStyleCnt="24">
        <dgm:presLayoutVars>
          <dgm:chMax val="1"/>
          <dgm:chPref val="1"/>
          <dgm:bulletEnabled val="1"/>
        </dgm:presLayoutVars>
      </dgm:prSet>
      <dgm:spPr/>
    </dgm:pt>
    <dgm:pt modelId="{B203D02B-6CE8-43C7-BD70-74F893CEBFB5}" type="pres">
      <dgm:prSet presAssocID="{D28FA46D-FDBB-454F-A30D-B7601CAFE2F6}" presName="Childtext1" presStyleLbl="revTx" presStyleIdx="9" presStyleCnt="24">
        <dgm:presLayoutVars>
          <dgm:bulletEnabled val="1"/>
        </dgm:presLayoutVars>
      </dgm:prSet>
      <dgm:spPr/>
    </dgm:pt>
    <dgm:pt modelId="{71507671-84B8-4DA6-9278-BF5D819E9EA4}" type="pres">
      <dgm:prSet presAssocID="{D28FA46D-FDBB-454F-A30D-B7601CAFE2F6}" presName="ConnectLine1" presStyleLbl="sibTrans1D1" presStyleIdx="9" presStyleCnt="24"/>
      <dgm:spPr>
        <a:noFill/>
        <a:ln w="12700" cap="rnd" cmpd="sng" algn="ctr">
          <a:solidFill>
            <a:schemeClr val="accent1">
              <a:shade val="90000"/>
              <a:hueOff val="267727"/>
              <a:satOff val="-5161"/>
              <a:lumOff val="16874"/>
              <a:alphaOff val="0"/>
            </a:schemeClr>
          </a:solidFill>
          <a:prstDash val="dash"/>
        </a:ln>
        <a:effectLst/>
      </dgm:spPr>
    </dgm:pt>
    <dgm:pt modelId="{6DA5E7C7-4EC3-4B6A-95AF-DFD9EC782586}" type="pres">
      <dgm:prSet presAssocID="{D28FA46D-FDBB-454F-A30D-B7601CAFE2F6}" presName="ConnectLineEnd1" presStyleLbl="lnNode1" presStyleIdx="9" presStyleCnt="24"/>
      <dgm:spPr/>
    </dgm:pt>
    <dgm:pt modelId="{3E31A7AC-2DF3-4217-9C5F-13BDD67A1ECC}" type="pres">
      <dgm:prSet presAssocID="{D28FA46D-FDBB-454F-A30D-B7601CAFE2F6}" presName="EmptyPane1" presStyleCnt="0"/>
      <dgm:spPr/>
    </dgm:pt>
    <dgm:pt modelId="{24DC4857-BB89-49DE-9D9A-714D24049D1B}" type="pres">
      <dgm:prSet presAssocID="{8A55D355-13E7-42AD-944D-B7E7E9D0B921}" presName="spaceBetweenRectangles1" presStyleCnt="0"/>
      <dgm:spPr/>
    </dgm:pt>
    <dgm:pt modelId="{E48A1225-A303-4B0F-92DA-208179D141F4}" type="pres">
      <dgm:prSet presAssocID="{83E55460-8F18-4E8D-9915-6CE222E08562}" presName="composite1" presStyleCnt="0"/>
      <dgm:spPr/>
    </dgm:pt>
    <dgm:pt modelId="{C6AFFDD5-58E8-42A2-A3EB-2A96B2FD7BFE}" type="pres">
      <dgm:prSet presAssocID="{83E55460-8F18-4E8D-9915-6CE222E08562}" presName="parent1" presStyleLbl="alignNode1" presStyleIdx="10" presStyleCnt="24">
        <dgm:presLayoutVars>
          <dgm:chMax val="1"/>
          <dgm:chPref val="1"/>
          <dgm:bulletEnabled val="1"/>
        </dgm:presLayoutVars>
      </dgm:prSet>
      <dgm:spPr/>
    </dgm:pt>
    <dgm:pt modelId="{9E58E2C1-7D98-4A66-8B72-DA43C9FDACED}" type="pres">
      <dgm:prSet presAssocID="{83E55460-8F18-4E8D-9915-6CE222E08562}" presName="Childtext1" presStyleLbl="revTx" presStyleIdx="10" presStyleCnt="24">
        <dgm:presLayoutVars>
          <dgm:bulletEnabled val="1"/>
        </dgm:presLayoutVars>
      </dgm:prSet>
      <dgm:spPr/>
    </dgm:pt>
    <dgm:pt modelId="{142F2A75-7382-44C5-B1D6-CA8231C57DCF}" type="pres">
      <dgm:prSet presAssocID="{83E55460-8F18-4E8D-9915-6CE222E08562}" presName="ConnectLine1" presStyleLbl="sibTrans1D1" presStyleIdx="10" presStyleCnt="24"/>
      <dgm:spPr>
        <a:noFill/>
        <a:ln w="12700" cap="rnd" cmpd="sng" algn="ctr">
          <a:solidFill>
            <a:schemeClr val="accent1">
              <a:shade val="90000"/>
              <a:hueOff val="312348"/>
              <a:satOff val="-6021"/>
              <a:lumOff val="19687"/>
              <a:alphaOff val="0"/>
            </a:schemeClr>
          </a:solidFill>
          <a:prstDash val="dash"/>
        </a:ln>
        <a:effectLst/>
      </dgm:spPr>
    </dgm:pt>
    <dgm:pt modelId="{0C89C545-6550-4A07-BCAC-10045AC3259F}" type="pres">
      <dgm:prSet presAssocID="{83E55460-8F18-4E8D-9915-6CE222E08562}" presName="ConnectLineEnd1" presStyleLbl="lnNode1" presStyleIdx="10" presStyleCnt="24"/>
      <dgm:spPr/>
    </dgm:pt>
    <dgm:pt modelId="{BB5969FF-6EDF-46B1-B0E9-F6B2A8804838}" type="pres">
      <dgm:prSet presAssocID="{83E55460-8F18-4E8D-9915-6CE222E08562}" presName="EmptyPane1" presStyleCnt="0"/>
      <dgm:spPr/>
    </dgm:pt>
    <dgm:pt modelId="{5E665DA2-A75B-4B06-90F5-AD82D4FC2ACE}" type="pres">
      <dgm:prSet presAssocID="{8D809FFD-7076-4CF6-AB56-69301DB54D15}" presName="spaceBetweenRectangles1" presStyleCnt="0"/>
      <dgm:spPr/>
    </dgm:pt>
    <dgm:pt modelId="{F0810052-2774-4FC4-AA39-5D37E8C28AA6}" type="pres">
      <dgm:prSet presAssocID="{F5FF9316-5424-4F0C-A9DD-BA0234588C5C}" presName="composite1" presStyleCnt="0"/>
      <dgm:spPr/>
    </dgm:pt>
    <dgm:pt modelId="{B8B57506-2C82-41CA-9EC9-CE61EB90EF88}" type="pres">
      <dgm:prSet presAssocID="{F5FF9316-5424-4F0C-A9DD-BA0234588C5C}" presName="parent1" presStyleLbl="alignNode1" presStyleIdx="11" presStyleCnt="24">
        <dgm:presLayoutVars>
          <dgm:chMax val="1"/>
          <dgm:chPref val="1"/>
          <dgm:bulletEnabled val="1"/>
        </dgm:presLayoutVars>
      </dgm:prSet>
      <dgm:spPr/>
    </dgm:pt>
    <dgm:pt modelId="{E618B3AD-171A-48B7-8A0A-2574C61F44D2}" type="pres">
      <dgm:prSet presAssocID="{F5FF9316-5424-4F0C-A9DD-BA0234588C5C}" presName="Childtext1" presStyleLbl="revTx" presStyleIdx="11" presStyleCnt="24">
        <dgm:presLayoutVars>
          <dgm:bulletEnabled val="1"/>
        </dgm:presLayoutVars>
      </dgm:prSet>
      <dgm:spPr/>
    </dgm:pt>
    <dgm:pt modelId="{962E6561-04BB-4728-A3A3-D1D2021455D5}" type="pres">
      <dgm:prSet presAssocID="{F5FF9316-5424-4F0C-A9DD-BA0234588C5C}" presName="ConnectLine1" presStyleLbl="sibTrans1D1" presStyleIdx="11" presStyleCnt="24"/>
      <dgm:spPr>
        <a:noFill/>
        <a:ln w="12700" cap="rnd" cmpd="sng" algn="ctr">
          <a:solidFill>
            <a:schemeClr val="accent1">
              <a:shade val="90000"/>
              <a:hueOff val="214182"/>
              <a:satOff val="-4129"/>
              <a:lumOff val="13500"/>
              <a:alphaOff val="0"/>
            </a:schemeClr>
          </a:solidFill>
          <a:prstDash val="dash"/>
        </a:ln>
        <a:effectLst/>
      </dgm:spPr>
    </dgm:pt>
    <dgm:pt modelId="{F19128AC-B2B4-425F-9C60-BD1ADC86C908}" type="pres">
      <dgm:prSet presAssocID="{F5FF9316-5424-4F0C-A9DD-BA0234588C5C}" presName="ConnectLineEnd1" presStyleLbl="lnNode1" presStyleIdx="11" presStyleCnt="24"/>
      <dgm:spPr/>
    </dgm:pt>
    <dgm:pt modelId="{04FCC8AA-727E-458C-A9D4-DEE315A449ED}" type="pres">
      <dgm:prSet presAssocID="{F5FF9316-5424-4F0C-A9DD-BA0234588C5C}" presName="EmptyPane1" presStyleCnt="0"/>
      <dgm:spPr/>
    </dgm:pt>
    <dgm:pt modelId="{C21DEE07-14B8-40FD-A60B-7A372B113827}" type="pres">
      <dgm:prSet presAssocID="{FC9191F6-8DCA-4258-8787-180DDC7066EB}" presName="spaceBetweenRectangles1" presStyleCnt="0"/>
      <dgm:spPr/>
    </dgm:pt>
    <dgm:pt modelId="{ACC6B7E7-F65F-432F-BCC1-EC600C36C51C}" type="pres">
      <dgm:prSet presAssocID="{81849C10-A1B2-4A8C-86DB-2B80964D75B1}" presName="composite1" presStyleCnt="0"/>
      <dgm:spPr/>
    </dgm:pt>
    <dgm:pt modelId="{D0C99856-E8B1-41DF-8C34-54FFBBB0FA1D}" type="pres">
      <dgm:prSet presAssocID="{81849C10-A1B2-4A8C-86DB-2B80964D75B1}" presName="parent1" presStyleLbl="alignNode1" presStyleIdx="12" presStyleCnt="24">
        <dgm:presLayoutVars>
          <dgm:chMax val="1"/>
          <dgm:chPref val="1"/>
          <dgm:bulletEnabled val="1"/>
        </dgm:presLayoutVars>
      </dgm:prSet>
      <dgm:spPr/>
    </dgm:pt>
    <dgm:pt modelId="{5AAE68C6-B737-48FA-8177-E354F25DDA11}" type="pres">
      <dgm:prSet presAssocID="{81849C10-A1B2-4A8C-86DB-2B80964D75B1}" presName="Childtext1" presStyleLbl="revTx" presStyleIdx="12" presStyleCnt="24">
        <dgm:presLayoutVars>
          <dgm:bulletEnabled val="1"/>
        </dgm:presLayoutVars>
      </dgm:prSet>
      <dgm:spPr/>
    </dgm:pt>
    <dgm:pt modelId="{6C189466-F4B7-4727-9007-E4D55C751C1F}" type="pres">
      <dgm:prSet presAssocID="{81849C10-A1B2-4A8C-86DB-2B80964D75B1}" presName="ConnectLine1" presStyleLbl="sibTrans1D1" presStyleIdx="12" presStyleCnt="24"/>
      <dgm:spPr>
        <a:noFill/>
        <a:ln w="12700" cap="rnd" cmpd="sng" algn="ctr">
          <a:solidFill>
            <a:schemeClr val="accent1">
              <a:shade val="90000"/>
              <a:hueOff val="232030"/>
              <a:satOff val="-4473"/>
              <a:lumOff val="14624"/>
              <a:alphaOff val="0"/>
            </a:schemeClr>
          </a:solidFill>
          <a:prstDash val="dash"/>
        </a:ln>
        <a:effectLst/>
      </dgm:spPr>
    </dgm:pt>
    <dgm:pt modelId="{5F0BA29D-316F-4CA1-9E65-FBBCF3844464}" type="pres">
      <dgm:prSet presAssocID="{81849C10-A1B2-4A8C-86DB-2B80964D75B1}" presName="ConnectLineEnd1" presStyleLbl="lnNode1" presStyleIdx="12" presStyleCnt="24"/>
      <dgm:spPr/>
    </dgm:pt>
    <dgm:pt modelId="{017F5687-7FA8-41DE-B586-09B5C4970AEF}" type="pres">
      <dgm:prSet presAssocID="{81849C10-A1B2-4A8C-86DB-2B80964D75B1}" presName="EmptyPane1" presStyleCnt="0"/>
      <dgm:spPr/>
    </dgm:pt>
    <dgm:pt modelId="{8A99AACC-4E91-48F4-B2D9-D9F2D209D4BC}" type="pres">
      <dgm:prSet presAssocID="{71D64948-957D-47C7-8985-F0EF7B172A53}" presName="spaceBetweenRectangles1" presStyleCnt="0"/>
      <dgm:spPr/>
    </dgm:pt>
    <dgm:pt modelId="{D45C6952-C28A-466B-8793-0350D8EBF3E5}" type="pres">
      <dgm:prSet presAssocID="{CB7B0A19-EBF7-4F13-992E-F0D022996A57}" presName="composite1" presStyleCnt="0"/>
      <dgm:spPr/>
    </dgm:pt>
    <dgm:pt modelId="{26353F0D-7FBD-4DBE-8453-B3513AEB98BE}" type="pres">
      <dgm:prSet presAssocID="{CB7B0A19-EBF7-4F13-992E-F0D022996A57}" presName="parent1" presStyleLbl="alignNode1" presStyleIdx="13" presStyleCnt="24">
        <dgm:presLayoutVars>
          <dgm:chMax val="1"/>
          <dgm:chPref val="1"/>
          <dgm:bulletEnabled val="1"/>
        </dgm:presLayoutVars>
      </dgm:prSet>
      <dgm:spPr/>
    </dgm:pt>
    <dgm:pt modelId="{96AAD74B-9262-45D0-88DA-9D0C745BDFC4}" type="pres">
      <dgm:prSet presAssocID="{CB7B0A19-EBF7-4F13-992E-F0D022996A57}" presName="Childtext1" presStyleLbl="revTx" presStyleIdx="13" presStyleCnt="24">
        <dgm:presLayoutVars>
          <dgm:bulletEnabled val="1"/>
        </dgm:presLayoutVars>
      </dgm:prSet>
      <dgm:spPr/>
    </dgm:pt>
    <dgm:pt modelId="{2A08FC48-D1F0-4FB5-814C-2750AEDAA45D}" type="pres">
      <dgm:prSet presAssocID="{CB7B0A19-EBF7-4F13-992E-F0D022996A57}" presName="ConnectLine1" presStyleLbl="sibTrans1D1" presStyleIdx="13" presStyleCnt="24"/>
      <dgm:spPr>
        <a:noFill/>
        <a:ln w="12700" cap="rnd" cmpd="sng" algn="ctr">
          <a:solidFill>
            <a:schemeClr val="accent1">
              <a:shade val="90000"/>
              <a:hueOff val="249878"/>
              <a:satOff val="-4817"/>
              <a:lumOff val="15749"/>
              <a:alphaOff val="0"/>
            </a:schemeClr>
          </a:solidFill>
          <a:prstDash val="dash"/>
        </a:ln>
        <a:effectLst/>
      </dgm:spPr>
    </dgm:pt>
    <dgm:pt modelId="{5B0EEC90-4702-45B2-8304-984E8AEE4E21}" type="pres">
      <dgm:prSet presAssocID="{CB7B0A19-EBF7-4F13-992E-F0D022996A57}" presName="ConnectLineEnd1" presStyleLbl="lnNode1" presStyleIdx="13" presStyleCnt="24"/>
      <dgm:spPr/>
    </dgm:pt>
    <dgm:pt modelId="{A6072237-C0BD-47B0-8A50-5823C71088B7}" type="pres">
      <dgm:prSet presAssocID="{CB7B0A19-EBF7-4F13-992E-F0D022996A57}" presName="EmptyPane1" presStyleCnt="0"/>
      <dgm:spPr/>
    </dgm:pt>
    <dgm:pt modelId="{9348B613-6990-46F1-9339-98F6E4D70B3B}" type="pres">
      <dgm:prSet presAssocID="{0EAFC568-4EE4-4D87-B7B4-B72AF1CDA708}" presName="spaceBetweenRectangles1" presStyleCnt="0"/>
      <dgm:spPr/>
    </dgm:pt>
    <dgm:pt modelId="{10F971E9-4217-4C11-8FCC-817B9567C798}" type="pres">
      <dgm:prSet presAssocID="{0254A47E-550C-4BC7-AEFB-CC8D29E6AD68}" presName="composite1" presStyleCnt="0"/>
      <dgm:spPr/>
    </dgm:pt>
    <dgm:pt modelId="{9CE4EC57-07B0-4C96-8E97-2503455BD8E3}" type="pres">
      <dgm:prSet presAssocID="{0254A47E-550C-4BC7-AEFB-CC8D29E6AD68}" presName="parent1" presStyleLbl="alignNode1" presStyleIdx="14" presStyleCnt="24">
        <dgm:presLayoutVars>
          <dgm:chMax val="1"/>
          <dgm:chPref val="1"/>
          <dgm:bulletEnabled val="1"/>
        </dgm:presLayoutVars>
      </dgm:prSet>
      <dgm:spPr/>
    </dgm:pt>
    <dgm:pt modelId="{EB71BCED-3216-44A0-8AF9-AAA167BBEFC8}" type="pres">
      <dgm:prSet presAssocID="{0254A47E-550C-4BC7-AEFB-CC8D29E6AD68}" presName="Childtext1" presStyleLbl="revTx" presStyleIdx="14" presStyleCnt="24">
        <dgm:presLayoutVars>
          <dgm:bulletEnabled val="1"/>
        </dgm:presLayoutVars>
      </dgm:prSet>
      <dgm:spPr/>
    </dgm:pt>
    <dgm:pt modelId="{5CFBAC4C-D625-4DA2-A06F-9B7A4269C8CA}" type="pres">
      <dgm:prSet presAssocID="{0254A47E-550C-4BC7-AEFB-CC8D29E6AD68}" presName="ConnectLine1" presStyleLbl="sibTrans1D1" presStyleIdx="14" presStyleCnt="24"/>
      <dgm:spPr>
        <a:noFill/>
        <a:ln w="12700" cap="rnd" cmpd="sng" algn="ctr">
          <a:solidFill>
            <a:schemeClr val="accent1">
              <a:shade val="90000"/>
              <a:hueOff val="267727"/>
              <a:satOff val="-5161"/>
              <a:lumOff val="16874"/>
              <a:alphaOff val="0"/>
            </a:schemeClr>
          </a:solidFill>
          <a:prstDash val="dash"/>
        </a:ln>
        <a:effectLst/>
      </dgm:spPr>
    </dgm:pt>
    <dgm:pt modelId="{F1BE691D-3692-4CDD-A734-7390DD166C86}" type="pres">
      <dgm:prSet presAssocID="{0254A47E-550C-4BC7-AEFB-CC8D29E6AD68}" presName="ConnectLineEnd1" presStyleLbl="lnNode1" presStyleIdx="14" presStyleCnt="24"/>
      <dgm:spPr/>
    </dgm:pt>
    <dgm:pt modelId="{AC23E1DB-0236-46F9-869D-0875C56101E2}" type="pres">
      <dgm:prSet presAssocID="{0254A47E-550C-4BC7-AEFB-CC8D29E6AD68}" presName="EmptyPane1" presStyleCnt="0"/>
      <dgm:spPr/>
    </dgm:pt>
    <dgm:pt modelId="{1F2FEDBF-0EBB-4CA4-AAAF-51EE51110456}" type="pres">
      <dgm:prSet presAssocID="{A802FD53-2394-4807-8233-1E1C2A99E32F}" presName="spaceBetweenRectangles1" presStyleCnt="0"/>
      <dgm:spPr/>
    </dgm:pt>
    <dgm:pt modelId="{56227295-D24A-4A13-BF6E-DB382CA49F41}" type="pres">
      <dgm:prSet presAssocID="{D3850653-653F-4D07-8DC5-2C3FDFA647BD}" presName="composite1" presStyleCnt="0"/>
      <dgm:spPr/>
    </dgm:pt>
    <dgm:pt modelId="{19594FA2-1ECD-4673-BEC7-82833075E14D}" type="pres">
      <dgm:prSet presAssocID="{D3850653-653F-4D07-8DC5-2C3FDFA647BD}" presName="parent1" presStyleLbl="alignNode1" presStyleIdx="15" presStyleCnt="24">
        <dgm:presLayoutVars>
          <dgm:chMax val="1"/>
          <dgm:chPref val="1"/>
          <dgm:bulletEnabled val="1"/>
        </dgm:presLayoutVars>
      </dgm:prSet>
      <dgm:spPr/>
    </dgm:pt>
    <dgm:pt modelId="{05CA3DA0-6998-483B-B4BD-D7B25CE3689D}" type="pres">
      <dgm:prSet presAssocID="{D3850653-653F-4D07-8DC5-2C3FDFA647BD}" presName="Childtext1" presStyleLbl="revTx" presStyleIdx="15" presStyleCnt="24">
        <dgm:presLayoutVars>
          <dgm:bulletEnabled val="1"/>
        </dgm:presLayoutVars>
      </dgm:prSet>
      <dgm:spPr/>
    </dgm:pt>
    <dgm:pt modelId="{5CD2F881-BDEA-444A-8C88-938A4D94DCE0}" type="pres">
      <dgm:prSet presAssocID="{D3850653-653F-4D07-8DC5-2C3FDFA647BD}" presName="ConnectLine1" presStyleLbl="sibTrans1D1" presStyleIdx="15" presStyleCnt="24"/>
      <dgm:spPr>
        <a:noFill/>
        <a:ln w="12700" cap="rnd" cmpd="sng" algn="ctr">
          <a:solidFill>
            <a:schemeClr val="accent1">
              <a:shade val="90000"/>
              <a:hueOff val="285575"/>
              <a:satOff val="-5505"/>
              <a:lumOff val="17999"/>
              <a:alphaOff val="0"/>
            </a:schemeClr>
          </a:solidFill>
          <a:prstDash val="dash"/>
        </a:ln>
        <a:effectLst/>
      </dgm:spPr>
    </dgm:pt>
    <dgm:pt modelId="{FC0EA905-04F0-4410-8A2F-2F34DF8EAB11}" type="pres">
      <dgm:prSet presAssocID="{D3850653-653F-4D07-8DC5-2C3FDFA647BD}" presName="ConnectLineEnd1" presStyleLbl="lnNode1" presStyleIdx="15" presStyleCnt="24"/>
      <dgm:spPr/>
    </dgm:pt>
    <dgm:pt modelId="{E2A3DECD-BB2C-4D52-B77D-E206F1A47D72}" type="pres">
      <dgm:prSet presAssocID="{D3850653-653F-4D07-8DC5-2C3FDFA647BD}" presName="EmptyPane1" presStyleCnt="0"/>
      <dgm:spPr/>
    </dgm:pt>
    <dgm:pt modelId="{D587AE3A-80DE-4193-9EB5-C4E1BBF1A73D}" type="pres">
      <dgm:prSet presAssocID="{29389726-1307-4CAB-B2F0-7BDD240942F0}" presName="spaceBetweenRectangles1" presStyleCnt="0"/>
      <dgm:spPr/>
    </dgm:pt>
    <dgm:pt modelId="{35B662A0-9174-4D0E-A1AD-9DE6114CACA4}" type="pres">
      <dgm:prSet presAssocID="{9231F9EC-C83A-4B2C-8E22-5990A1F3528F}" presName="composite1" presStyleCnt="0"/>
      <dgm:spPr/>
    </dgm:pt>
    <dgm:pt modelId="{96C97A04-B371-43CE-BCC1-E6362E4E25D1}" type="pres">
      <dgm:prSet presAssocID="{9231F9EC-C83A-4B2C-8E22-5990A1F3528F}" presName="parent1" presStyleLbl="alignNode1" presStyleIdx="16" presStyleCnt="24">
        <dgm:presLayoutVars>
          <dgm:chMax val="1"/>
          <dgm:chPref val="1"/>
          <dgm:bulletEnabled val="1"/>
        </dgm:presLayoutVars>
      </dgm:prSet>
      <dgm:spPr/>
    </dgm:pt>
    <dgm:pt modelId="{922E99C1-F6EA-4065-9B9F-E24C25C74ADB}" type="pres">
      <dgm:prSet presAssocID="{9231F9EC-C83A-4B2C-8E22-5990A1F3528F}" presName="Childtext1" presStyleLbl="revTx" presStyleIdx="16" presStyleCnt="24">
        <dgm:presLayoutVars>
          <dgm:bulletEnabled val="1"/>
        </dgm:presLayoutVars>
      </dgm:prSet>
      <dgm:spPr/>
    </dgm:pt>
    <dgm:pt modelId="{80B81775-ECD2-4D54-9A1D-AA7CA02E4EED}" type="pres">
      <dgm:prSet presAssocID="{9231F9EC-C83A-4B2C-8E22-5990A1F3528F}" presName="ConnectLine1" presStyleLbl="sibTrans1D1" presStyleIdx="16" presStyleCnt="24"/>
      <dgm:spPr>
        <a:noFill/>
        <a:ln w="12700" cap="rnd" cmpd="sng" algn="ctr">
          <a:solidFill>
            <a:schemeClr val="accent1">
              <a:shade val="90000"/>
              <a:hueOff val="303424"/>
              <a:satOff val="-5849"/>
              <a:lumOff val="19124"/>
              <a:alphaOff val="0"/>
            </a:schemeClr>
          </a:solidFill>
          <a:prstDash val="dash"/>
        </a:ln>
        <a:effectLst/>
      </dgm:spPr>
    </dgm:pt>
    <dgm:pt modelId="{02EC59C7-2E80-47DB-BB2E-2C82006AFB71}" type="pres">
      <dgm:prSet presAssocID="{9231F9EC-C83A-4B2C-8E22-5990A1F3528F}" presName="ConnectLineEnd1" presStyleLbl="lnNode1" presStyleIdx="16" presStyleCnt="24"/>
      <dgm:spPr/>
    </dgm:pt>
    <dgm:pt modelId="{CD17E3E9-FDD3-4BBF-8A98-7B480A42F7B4}" type="pres">
      <dgm:prSet presAssocID="{9231F9EC-C83A-4B2C-8E22-5990A1F3528F}" presName="EmptyPane1" presStyleCnt="0"/>
      <dgm:spPr/>
    </dgm:pt>
    <dgm:pt modelId="{E7342059-9D05-4950-942B-8261C0C7CEC7}" type="pres">
      <dgm:prSet presAssocID="{F27F3B34-1C1F-4E5D-B714-AB3CB1A3E00C}" presName="spaceBetweenRectangles1" presStyleCnt="0"/>
      <dgm:spPr/>
    </dgm:pt>
    <dgm:pt modelId="{CF199896-57A6-4BD4-94E8-AD0F26601681}" type="pres">
      <dgm:prSet presAssocID="{AE78EE1D-AF07-444D-90D0-DE4B39A28A15}" presName="composite1" presStyleCnt="0"/>
      <dgm:spPr/>
    </dgm:pt>
    <dgm:pt modelId="{08842E3F-D65D-4605-9F3D-9E84F8CF68D1}" type="pres">
      <dgm:prSet presAssocID="{AE78EE1D-AF07-444D-90D0-DE4B39A28A15}" presName="parent1" presStyleLbl="alignNode1" presStyleIdx="17" presStyleCnt="24">
        <dgm:presLayoutVars>
          <dgm:chMax val="1"/>
          <dgm:chPref val="1"/>
          <dgm:bulletEnabled val="1"/>
        </dgm:presLayoutVars>
      </dgm:prSet>
      <dgm:spPr/>
    </dgm:pt>
    <dgm:pt modelId="{2B3EE099-4CFC-4607-AF49-FCEABA24AA70}" type="pres">
      <dgm:prSet presAssocID="{AE78EE1D-AF07-444D-90D0-DE4B39A28A15}" presName="Childtext1" presStyleLbl="revTx" presStyleIdx="17" presStyleCnt="24">
        <dgm:presLayoutVars>
          <dgm:bulletEnabled val="1"/>
        </dgm:presLayoutVars>
      </dgm:prSet>
      <dgm:spPr/>
    </dgm:pt>
    <dgm:pt modelId="{8343C4DA-15AC-48BA-B2F6-A094DF21E523}" type="pres">
      <dgm:prSet presAssocID="{AE78EE1D-AF07-444D-90D0-DE4B39A28A15}" presName="ConnectLine1" presStyleLbl="sibTrans1D1" presStyleIdx="17" presStyleCnt="24"/>
      <dgm:spPr>
        <a:noFill/>
        <a:ln w="12700" cap="rnd" cmpd="sng" algn="ctr">
          <a:solidFill>
            <a:schemeClr val="accent1">
              <a:shade val="90000"/>
              <a:hueOff val="321272"/>
              <a:satOff val="-6193"/>
              <a:lumOff val="20249"/>
              <a:alphaOff val="0"/>
            </a:schemeClr>
          </a:solidFill>
          <a:prstDash val="dash"/>
        </a:ln>
        <a:effectLst/>
      </dgm:spPr>
    </dgm:pt>
    <dgm:pt modelId="{9CBD5B8A-3CD1-44BE-9D69-B184665610B9}" type="pres">
      <dgm:prSet presAssocID="{AE78EE1D-AF07-444D-90D0-DE4B39A28A15}" presName="ConnectLineEnd1" presStyleLbl="lnNode1" presStyleIdx="17" presStyleCnt="24"/>
      <dgm:spPr/>
    </dgm:pt>
    <dgm:pt modelId="{36E7CD1E-C675-4DAF-9883-5AC176BD910D}" type="pres">
      <dgm:prSet presAssocID="{AE78EE1D-AF07-444D-90D0-DE4B39A28A15}" presName="EmptyPane1" presStyleCnt="0"/>
      <dgm:spPr/>
    </dgm:pt>
    <dgm:pt modelId="{DFE22BC7-C9B3-4A8F-A7B4-8BCEDD566D05}" type="pres">
      <dgm:prSet presAssocID="{D282D573-097E-402C-9852-E507D945C3E7}" presName="spaceBetweenRectangles1" presStyleCnt="0"/>
      <dgm:spPr/>
    </dgm:pt>
    <dgm:pt modelId="{16413C41-BA90-48E4-BCAE-70E193B72D54}" type="pres">
      <dgm:prSet presAssocID="{392C15FC-6992-4B23-A142-059DA44D9C14}" presName="composite1" presStyleCnt="0"/>
      <dgm:spPr/>
    </dgm:pt>
    <dgm:pt modelId="{5C4E8182-C5D1-43A1-8CAB-C22F52FC5415}" type="pres">
      <dgm:prSet presAssocID="{392C15FC-6992-4B23-A142-059DA44D9C14}" presName="parent1" presStyleLbl="alignNode1" presStyleIdx="18" presStyleCnt="24">
        <dgm:presLayoutVars>
          <dgm:chMax val="1"/>
          <dgm:chPref val="1"/>
          <dgm:bulletEnabled val="1"/>
        </dgm:presLayoutVars>
      </dgm:prSet>
      <dgm:spPr/>
    </dgm:pt>
    <dgm:pt modelId="{5AB6F300-65D5-411E-8952-EDFAA86A15AE}" type="pres">
      <dgm:prSet presAssocID="{392C15FC-6992-4B23-A142-059DA44D9C14}" presName="Childtext1" presStyleLbl="revTx" presStyleIdx="18" presStyleCnt="24">
        <dgm:presLayoutVars>
          <dgm:bulletEnabled val="1"/>
        </dgm:presLayoutVars>
      </dgm:prSet>
      <dgm:spPr/>
    </dgm:pt>
    <dgm:pt modelId="{CF9E2E02-4139-4546-946C-372EC0116C1A}" type="pres">
      <dgm:prSet presAssocID="{392C15FC-6992-4B23-A142-059DA44D9C14}" presName="ConnectLine1" presStyleLbl="sibTrans1D1" presStyleIdx="18" presStyleCnt="24"/>
      <dgm:spPr>
        <a:noFill/>
        <a:ln w="12700" cap="rnd" cmpd="sng" algn="ctr">
          <a:solidFill>
            <a:schemeClr val="accent1">
              <a:shade val="90000"/>
              <a:hueOff val="356969"/>
              <a:satOff val="-6882"/>
              <a:lumOff val="22499"/>
              <a:alphaOff val="0"/>
            </a:schemeClr>
          </a:solidFill>
          <a:prstDash val="dash"/>
        </a:ln>
        <a:effectLst/>
      </dgm:spPr>
    </dgm:pt>
    <dgm:pt modelId="{CA7E8EAE-943B-4960-A6B8-16E02EC9F376}" type="pres">
      <dgm:prSet presAssocID="{392C15FC-6992-4B23-A142-059DA44D9C14}" presName="ConnectLineEnd1" presStyleLbl="lnNode1" presStyleIdx="18" presStyleCnt="24"/>
      <dgm:spPr/>
    </dgm:pt>
    <dgm:pt modelId="{ACF0132B-1BE2-49AE-8A66-C1C70776039E}" type="pres">
      <dgm:prSet presAssocID="{392C15FC-6992-4B23-A142-059DA44D9C14}" presName="EmptyPane1" presStyleCnt="0"/>
      <dgm:spPr/>
    </dgm:pt>
    <dgm:pt modelId="{07A87A92-4C33-4849-938D-BA4D467D42E6}" type="pres">
      <dgm:prSet presAssocID="{5CF195CD-0E82-43D8-8B90-68224A40BFB6}" presName="spaceBetweenRectangles1" presStyleCnt="0"/>
      <dgm:spPr/>
    </dgm:pt>
    <dgm:pt modelId="{154D8EC1-1710-43A5-BAD0-3798BB6E55E6}" type="pres">
      <dgm:prSet presAssocID="{355E0D5E-B0AC-4F93-993B-C91123CB51B7}" presName="composite1" presStyleCnt="0"/>
      <dgm:spPr/>
    </dgm:pt>
    <dgm:pt modelId="{89B6E709-E9BF-4057-9E3C-3C215B5A487F}" type="pres">
      <dgm:prSet presAssocID="{355E0D5E-B0AC-4F93-993B-C91123CB51B7}" presName="parent1" presStyleLbl="alignNode1" presStyleIdx="19" presStyleCnt="24">
        <dgm:presLayoutVars>
          <dgm:chMax val="1"/>
          <dgm:chPref val="1"/>
          <dgm:bulletEnabled val="1"/>
        </dgm:presLayoutVars>
      </dgm:prSet>
      <dgm:spPr/>
    </dgm:pt>
    <dgm:pt modelId="{670280C1-8915-44EB-8271-174E7E0ECD83}" type="pres">
      <dgm:prSet presAssocID="{355E0D5E-B0AC-4F93-993B-C91123CB51B7}" presName="Childtext1" presStyleLbl="revTx" presStyleIdx="19" presStyleCnt="24">
        <dgm:presLayoutVars>
          <dgm:bulletEnabled val="1"/>
        </dgm:presLayoutVars>
      </dgm:prSet>
      <dgm:spPr/>
    </dgm:pt>
    <dgm:pt modelId="{8327D3AD-6B86-4A01-8141-ADEB1ADF3799}" type="pres">
      <dgm:prSet presAssocID="{355E0D5E-B0AC-4F93-993B-C91123CB51B7}" presName="ConnectLine1" presStyleLbl="sibTrans1D1" presStyleIdx="19" presStyleCnt="24"/>
      <dgm:spPr>
        <a:noFill/>
        <a:ln w="12700" cap="rnd" cmpd="sng" algn="ctr">
          <a:solidFill>
            <a:schemeClr val="accent1">
              <a:shade val="90000"/>
              <a:hueOff val="374818"/>
              <a:satOff val="-7226"/>
              <a:lumOff val="23624"/>
              <a:alphaOff val="0"/>
            </a:schemeClr>
          </a:solidFill>
          <a:prstDash val="dash"/>
        </a:ln>
        <a:effectLst/>
      </dgm:spPr>
    </dgm:pt>
    <dgm:pt modelId="{A3852EFB-99BD-40ED-B87B-43142AA43767}" type="pres">
      <dgm:prSet presAssocID="{355E0D5E-B0AC-4F93-993B-C91123CB51B7}" presName="ConnectLineEnd1" presStyleLbl="lnNode1" presStyleIdx="19" presStyleCnt="24"/>
      <dgm:spPr/>
    </dgm:pt>
    <dgm:pt modelId="{A4F67444-D9DA-4EE6-916C-DAD245D0518D}" type="pres">
      <dgm:prSet presAssocID="{355E0D5E-B0AC-4F93-993B-C91123CB51B7}" presName="EmptyPane1" presStyleCnt="0"/>
      <dgm:spPr/>
    </dgm:pt>
    <dgm:pt modelId="{17CA48F6-565A-49A2-B7DB-FA9F1A3EA406}" type="pres">
      <dgm:prSet presAssocID="{79166C7E-5C65-48AF-9C25-58D083993A15}" presName="spaceBetweenRectangles1" presStyleCnt="0"/>
      <dgm:spPr/>
    </dgm:pt>
    <dgm:pt modelId="{A708C7A2-1176-417A-B63D-41289EB92291}" type="pres">
      <dgm:prSet presAssocID="{070B3DB7-A087-477B-A678-EEBC608CACEC}" presName="composite1" presStyleCnt="0"/>
      <dgm:spPr/>
    </dgm:pt>
    <dgm:pt modelId="{FDACDBF8-F400-46CF-835D-93FA97AD17E9}" type="pres">
      <dgm:prSet presAssocID="{070B3DB7-A087-477B-A678-EEBC608CACEC}" presName="parent1" presStyleLbl="alignNode1" presStyleIdx="20" presStyleCnt="24">
        <dgm:presLayoutVars>
          <dgm:chMax val="1"/>
          <dgm:chPref val="1"/>
          <dgm:bulletEnabled val="1"/>
        </dgm:presLayoutVars>
      </dgm:prSet>
      <dgm:spPr/>
    </dgm:pt>
    <dgm:pt modelId="{5BA876E5-BEB8-4891-BC3D-DF02C5FFDBB8}" type="pres">
      <dgm:prSet presAssocID="{070B3DB7-A087-477B-A678-EEBC608CACEC}" presName="Childtext1" presStyleLbl="revTx" presStyleIdx="20" presStyleCnt="24">
        <dgm:presLayoutVars>
          <dgm:bulletEnabled val="1"/>
        </dgm:presLayoutVars>
      </dgm:prSet>
      <dgm:spPr/>
    </dgm:pt>
    <dgm:pt modelId="{030BF7E4-CED0-4C15-A580-3BCB9BDF0CE4}" type="pres">
      <dgm:prSet presAssocID="{070B3DB7-A087-477B-A678-EEBC608CACEC}" presName="ConnectLine1" presStyleLbl="sibTrans1D1" presStyleIdx="20" presStyleCnt="24"/>
      <dgm:spPr>
        <a:noFill/>
        <a:ln w="12700" cap="rnd" cmpd="sng" algn="ctr">
          <a:solidFill>
            <a:schemeClr val="accent1">
              <a:shade val="90000"/>
              <a:hueOff val="392666"/>
              <a:satOff val="-7570"/>
              <a:lumOff val="24749"/>
              <a:alphaOff val="0"/>
            </a:schemeClr>
          </a:solidFill>
          <a:prstDash val="dash"/>
        </a:ln>
        <a:effectLst/>
      </dgm:spPr>
    </dgm:pt>
    <dgm:pt modelId="{3FD48FCC-40A5-4AC0-A013-4C1F708A9B3B}" type="pres">
      <dgm:prSet presAssocID="{070B3DB7-A087-477B-A678-EEBC608CACEC}" presName="ConnectLineEnd1" presStyleLbl="lnNode1" presStyleIdx="20" presStyleCnt="24"/>
      <dgm:spPr/>
    </dgm:pt>
    <dgm:pt modelId="{888546E2-3698-4AF5-BE90-F3E28FE04FCD}" type="pres">
      <dgm:prSet presAssocID="{070B3DB7-A087-477B-A678-EEBC608CACEC}" presName="EmptyPane1" presStyleCnt="0"/>
      <dgm:spPr/>
    </dgm:pt>
    <dgm:pt modelId="{E8E058E5-62FC-4E52-AE19-39F7B3401ABD}" type="pres">
      <dgm:prSet presAssocID="{08C6790E-7410-47EA-9E73-45AE41E662FE}" presName="spaceBetweenRectangles1" presStyleCnt="0"/>
      <dgm:spPr/>
    </dgm:pt>
    <dgm:pt modelId="{E0FA601D-183D-416F-9C23-D0940EC52D14}" type="pres">
      <dgm:prSet presAssocID="{4477B995-4060-4A62-B0A5-8922226486D3}" presName="composite1" presStyleCnt="0"/>
      <dgm:spPr/>
    </dgm:pt>
    <dgm:pt modelId="{97A995B1-C9D0-4A9F-86B5-6D5B1ADD01AA}" type="pres">
      <dgm:prSet presAssocID="{4477B995-4060-4A62-B0A5-8922226486D3}" presName="parent1" presStyleLbl="alignNode1" presStyleIdx="21" presStyleCnt="24">
        <dgm:presLayoutVars>
          <dgm:chMax val="1"/>
          <dgm:chPref val="1"/>
          <dgm:bulletEnabled val="1"/>
        </dgm:presLayoutVars>
      </dgm:prSet>
      <dgm:spPr/>
    </dgm:pt>
    <dgm:pt modelId="{EC5FE6A7-69DC-4B3F-980E-06BD8E99D1BA}" type="pres">
      <dgm:prSet presAssocID="{4477B995-4060-4A62-B0A5-8922226486D3}" presName="Childtext1" presStyleLbl="revTx" presStyleIdx="21" presStyleCnt="24">
        <dgm:presLayoutVars>
          <dgm:bulletEnabled val="1"/>
        </dgm:presLayoutVars>
      </dgm:prSet>
      <dgm:spPr/>
    </dgm:pt>
    <dgm:pt modelId="{6366E519-9870-4154-88F0-377305CA2C7F}" type="pres">
      <dgm:prSet presAssocID="{4477B995-4060-4A62-B0A5-8922226486D3}" presName="ConnectLine1" presStyleLbl="sibTrans1D1" presStyleIdx="21" presStyleCnt="24"/>
      <dgm:spPr>
        <a:noFill/>
        <a:ln w="12700" cap="rnd" cmpd="sng" algn="ctr">
          <a:solidFill>
            <a:schemeClr val="accent1">
              <a:shade val="90000"/>
              <a:hueOff val="410515"/>
              <a:satOff val="-7914"/>
              <a:lumOff val="25874"/>
              <a:alphaOff val="0"/>
            </a:schemeClr>
          </a:solidFill>
          <a:prstDash val="dash"/>
        </a:ln>
        <a:effectLst/>
      </dgm:spPr>
    </dgm:pt>
    <dgm:pt modelId="{14B7958A-6038-4FB9-A60F-DAAFAC82E0B1}" type="pres">
      <dgm:prSet presAssocID="{4477B995-4060-4A62-B0A5-8922226486D3}" presName="ConnectLineEnd1" presStyleLbl="lnNode1" presStyleIdx="21" presStyleCnt="24"/>
      <dgm:spPr/>
    </dgm:pt>
    <dgm:pt modelId="{BBE8DA5D-23B2-4853-A68D-6721C5920EA4}" type="pres">
      <dgm:prSet presAssocID="{4477B995-4060-4A62-B0A5-8922226486D3}" presName="EmptyPane1" presStyleCnt="0"/>
      <dgm:spPr/>
    </dgm:pt>
    <dgm:pt modelId="{743F3087-838B-4171-A4A1-2199997A0427}" type="pres">
      <dgm:prSet presAssocID="{774D9C9B-281E-4C78-8E8C-728D1E69DA49}" presName="spaceBetweenRectangles1" presStyleCnt="0"/>
      <dgm:spPr/>
    </dgm:pt>
    <dgm:pt modelId="{19105188-2720-46AD-AD35-901874836DCF}" type="pres">
      <dgm:prSet presAssocID="{CC3F33AF-E7AD-4429-97AE-A87C81E855C3}" presName="composite1" presStyleCnt="0"/>
      <dgm:spPr/>
    </dgm:pt>
    <dgm:pt modelId="{D6A4B2D4-B180-48A3-9C75-FB6E348F4860}" type="pres">
      <dgm:prSet presAssocID="{CC3F33AF-E7AD-4429-97AE-A87C81E855C3}" presName="parent1" presStyleLbl="alignNode1" presStyleIdx="22" presStyleCnt="24">
        <dgm:presLayoutVars>
          <dgm:chMax val="1"/>
          <dgm:chPref val="1"/>
          <dgm:bulletEnabled val="1"/>
        </dgm:presLayoutVars>
      </dgm:prSet>
      <dgm:spPr/>
    </dgm:pt>
    <dgm:pt modelId="{9F37CF0D-B3D9-4DFB-8E84-6C7F5A2B28E0}" type="pres">
      <dgm:prSet presAssocID="{CC3F33AF-E7AD-4429-97AE-A87C81E855C3}" presName="Childtext1" presStyleLbl="revTx" presStyleIdx="22" presStyleCnt="24">
        <dgm:presLayoutVars>
          <dgm:bulletEnabled val="1"/>
        </dgm:presLayoutVars>
      </dgm:prSet>
      <dgm:spPr/>
    </dgm:pt>
    <dgm:pt modelId="{6489979B-2D95-46A0-B97B-6E3397DC5C03}" type="pres">
      <dgm:prSet presAssocID="{CC3F33AF-E7AD-4429-97AE-A87C81E855C3}" presName="ConnectLine1" presStyleLbl="sibTrans1D1" presStyleIdx="22" presStyleCnt="24"/>
      <dgm:spPr>
        <a:noFill/>
        <a:ln w="12700" cap="rnd" cmpd="sng" algn="ctr">
          <a:solidFill>
            <a:schemeClr val="accent1">
              <a:shade val="90000"/>
              <a:hueOff val="428363"/>
              <a:satOff val="-8258"/>
              <a:lumOff val="26999"/>
              <a:alphaOff val="0"/>
            </a:schemeClr>
          </a:solidFill>
          <a:prstDash val="dash"/>
        </a:ln>
        <a:effectLst/>
      </dgm:spPr>
    </dgm:pt>
    <dgm:pt modelId="{B3882D1E-DEC5-4584-80B9-1F0BFA5EAA58}" type="pres">
      <dgm:prSet presAssocID="{CC3F33AF-E7AD-4429-97AE-A87C81E855C3}" presName="ConnectLineEnd1" presStyleLbl="lnNode1" presStyleIdx="22" presStyleCnt="24"/>
      <dgm:spPr/>
    </dgm:pt>
    <dgm:pt modelId="{A7B5DDC3-5264-4ACC-90C8-A61CA137285F}" type="pres">
      <dgm:prSet presAssocID="{CC3F33AF-E7AD-4429-97AE-A87C81E855C3}" presName="EmptyPane1" presStyleCnt="0"/>
      <dgm:spPr/>
    </dgm:pt>
    <dgm:pt modelId="{64A3C66A-A558-41CD-8F4D-F880BBBFF0F6}" type="pres">
      <dgm:prSet presAssocID="{89C682C5-6826-4B39-ADD1-464CFCD6CA1E}" presName="spaceBetweenRectangles1" presStyleCnt="0"/>
      <dgm:spPr/>
    </dgm:pt>
    <dgm:pt modelId="{304BE649-71A6-4797-99B0-97D8CDF38774}" type="pres">
      <dgm:prSet presAssocID="{FA14F066-F0D4-42B0-999B-505AD7B71CF3}" presName="composite1" presStyleCnt="0"/>
      <dgm:spPr/>
    </dgm:pt>
    <dgm:pt modelId="{21DF4B30-4C69-4562-88E9-CA978C9EED66}" type="pres">
      <dgm:prSet presAssocID="{FA14F066-F0D4-42B0-999B-505AD7B71CF3}" presName="parent1" presStyleLbl="alignNode1" presStyleIdx="23" presStyleCnt="24">
        <dgm:presLayoutVars>
          <dgm:chMax val="1"/>
          <dgm:chPref val="1"/>
          <dgm:bulletEnabled val="1"/>
        </dgm:presLayoutVars>
      </dgm:prSet>
      <dgm:spPr/>
    </dgm:pt>
    <dgm:pt modelId="{B6920351-1CCF-44A8-80CE-9D4DB69B05A6}" type="pres">
      <dgm:prSet presAssocID="{FA14F066-F0D4-42B0-999B-505AD7B71CF3}" presName="Childtext1" presStyleLbl="revTx" presStyleIdx="23" presStyleCnt="24" custScaleX="88662">
        <dgm:presLayoutVars>
          <dgm:bulletEnabled val="1"/>
        </dgm:presLayoutVars>
      </dgm:prSet>
      <dgm:spPr/>
    </dgm:pt>
    <dgm:pt modelId="{E0C0CB3B-F28D-451A-83AA-C9E5D7B44E87}" type="pres">
      <dgm:prSet presAssocID="{FA14F066-F0D4-42B0-999B-505AD7B71CF3}" presName="ConnectLine1" presStyleLbl="sibTrans1D1" presStyleIdx="23" presStyleCnt="24"/>
      <dgm:spPr>
        <a:noFill/>
        <a:ln w="12700" cap="rnd" cmpd="sng" algn="ctr">
          <a:solidFill>
            <a:schemeClr val="accent1">
              <a:shade val="90000"/>
              <a:hueOff val="401590"/>
              <a:satOff val="-7742"/>
              <a:lumOff val="25312"/>
              <a:alphaOff val="0"/>
            </a:schemeClr>
          </a:solidFill>
          <a:prstDash val="dash"/>
        </a:ln>
        <a:effectLst/>
      </dgm:spPr>
    </dgm:pt>
    <dgm:pt modelId="{5C0AA84E-C6CF-4002-BD1A-E69DD857E2C5}" type="pres">
      <dgm:prSet presAssocID="{FA14F066-F0D4-42B0-999B-505AD7B71CF3}" presName="ConnectLineEnd1" presStyleLbl="lnNode1" presStyleIdx="23" presStyleCnt="24"/>
      <dgm:spPr/>
    </dgm:pt>
    <dgm:pt modelId="{411E152D-354D-4826-B506-5262A1C9BFFB}" type="pres">
      <dgm:prSet presAssocID="{FA14F066-F0D4-42B0-999B-505AD7B71CF3}"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0920704-7FDC-4B7D-9438-455117D9A8DB}" srcId="{6A70FD8F-0050-42E3-8B3A-6ED7CFB9852E}" destId="{3A4CBFD2-77AA-4EEF-A111-B3EF2C3F6D93}" srcOrd="0" destOrd="0" parTransId="{B615A330-6710-4F8A-9244-B1958AEE9435}" sibTransId="{5AD29F35-C1DB-4638-ADCE-B1EC9C9D2258}"/>
    <dgm:cxn modelId="{5C4E7809-6E5E-4D55-BA36-CE1091382AFF}" srcId="{4477B995-4060-4A62-B0A5-8922226486D3}" destId="{D5FC17C2-2046-4D65-8582-D817A1FA7C7C}" srcOrd="0" destOrd="0" parTransId="{8136B95C-A6D1-4D6E-A08B-AFF07DCAFA93}" sibTransId="{09E9BE1B-12E1-41B6-B014-C9014D3D5000}"/>
    <dgm:cxn modelId="{A90B9109-E972-4224-86E0-65E4C19660D2}" srcId="{6A70FD8F-0050-42E3-8B3A-6ED7CFB9852E}" destId="{EE209D05-F9EC-43A7-B5C8-E14C06290B73}" srcOrd="2" destOrd="0" parTransId="{5D9D19D6-3C1D-4EE1-BCEF-A5148F94673B}" sibTransId="{2F201AC7-C953-4643-A744-DE27F53BF90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C849B413-88CF-40CA-9AA3-A0EDFD6168FF}" srcId="{392C15FC-6992-4B23-A142-059DA44D9C14}" destId="{B1ADB015-C6D0-445B-A33E-3DB8D645BC99}" srcOrd="0" destOrd="0" parTransId="{9EA7A10C-9B5B-4535-83EC-701F404FC399}" sibTransId="{CB6D5509-4B5B-43B3-966C-ABFAE30482CF}"/>
    <dgm:cxn modelId="{72539E17-613C-48BE-8DCB-439BA19199FE}" type="presOf" srcId="{4477B995-4060-4A62-B0A5-8922226486D3}" destId="{97A995B1-C9D0-4A9F-86B5-6D5B1ADD01AA}" srcOrd="0" destOrd="0" presId="urn:microsoft.com/office/officeart/2016/7/layout/RoundedRectangleTimeline"/>
    <dgm:cxn modelId="{B47A1F18-869A-4CA9-9EC7-87BD536D7523}" type="presOf" srcId="{8C0B2E0B-E0A7-4AC6-BB59-C924F17B3AF1}" destId="{B6920351-1CCF-44A8-80CE-9D4DB69B05A6}" srcOrd="0" destOrd="0" presId="urn:microsoft.com/office/officeart/2016/7/layout/RoundedRectangleTimeline"/>
    <dgm:cxn modelId="{83872A19-0124-453C-AAF7-17FAED383F93}" srcId="{6A70FD8F-0050-42E3-8B3A-6ED7CFB9852E}" destId="{9240471C-4D2B-4EC7-AA85-CC3889A47266}" srcOrd="6" destOrd="0" parTransId="{F3E17C96-E37E-4FDF-BFD9-5D92F275D141}" sibTransId="{98679828-A698-4C25-86A9-C003141BDFF6}"/>
    <dgm:cxn modelId="{B6B58D1C-5F2E-4FCD-82F5-490440A47192}" srcId="{6A70FD8F-0050-42E3-8B3A-6ED7CFB9852E}" destId="{AE78EE1D-AF07-444D-90D0-DE4B39A28A15}" srcOrd="17" destOrd="0" parTransId="{A2B25E5F-544C-49D0-85DC-C4FB5CFD7ED9}" sibTransId="{D282D573-097E-402C-9852-E507D945C3E7}"/>
    <dgm:cxn modelId="{5B24501D-499D-49AA-978C-0FA882A5624A}" type="presOf" srcId="{98A6CC2F-07B8-42EF-AC31-02421B860B39}" destId="{0A300A74-3433-4C56-BBA7-A6EBA67A519E}" srcOrd="0" destOrd="0" presId="urn:microsoft.com/office/officeart/2016/7/layout/RoundedRectangleTimeline"/>
    <dgm:cxn modelId="{397ECC21-50C2-4006-B1F5-56B6861DE7DE}" type="presOf" srcId="{355E0D5E-B0AC-4F93-993B-C91123CB51B7}" destId="{89B6E709-E9BF-4057-9E3C-3C215B5A487F}" srcOrd="0" destOrd="0" presId="urn:microsoft.com/office/officeart/2016/7/layout/RoundedRectangleTimeline"/>
    <dgm:cxn modelId="{410D9E25-9973-43A6-9A5C-AA888D0807F2}" type="presOf" srcId="{6F48B95C-ADE7-45C9-B468-82CDFBC6840C}" destId="{670280C1-8915-44EB-8271-174E7E0ECD83}" srcOrd="0" destOrd="0" presId="urn:microsoft.com/office/officeart/2016/7/layout/RoundedRectangleTimeline"/>
    <dgm:cxn modelId="{292A4E2B-1CD4-4E7D-812D-F4BFC9BE1342}" srcId="{6A70FD8F-0050-42E3-8B3A-6ED7CFB9852E}" destId="{FA14F066-F0D4-42B0-999B-505AD7B71CF3}" srcOrd="23" destOrd="0" parTransId="{45A09F45-EDFE-4706-B0A6-ED92B4C13C22}" sibTransId="{402AA3C8-EE36-46DA-B729-5CEE55AC8787}"/>
    <dgm:cxn modelId="{B61B572B-BBF2-417B-9778-753FADC998DF}" type="presOf" srcId="{D3850653-653F-4D07-8DC5-2C3FDFA647BD}" destId="{19594FA2-1ECD-4673-BEC7-82833075E14D}" srcOrd="0" destOrd="0" presId="urn:microsoft.com/office/officeart/2016/7/layout/RoundedRectangleTimeline"/>
    <dgm:cxn modelId="{C3C1BB2B-1BEF-4BB4-A690-ED7F23685292}" srcId="{6A70FD8F-0050-42E3-8B3A-6ED7CFB9852E}" destId="{070B3DB7-A087-477B-A678-EEBC608CACEC}" srcOrd="20" destOrd="0" parTransId="{E636DF9D-5FBD-41C0-A2E3-B56138DFE137}" sibTransId="{08C6790E-7410-47EA-9E73-45AE41E662FE}"/>
    <dgm:cxn modelId="{BE19C42D-190E-43BD-B125-3F2AB3CD7D37}" srcId="{6A70FD8F-0050-42E3-8B3A-6ED7CFB9852E}" destId="{40C9DB59-B2FD-4C1F-BCBF-1DA61B650E49}" srcOrd="4" destOrd="0" parTransId="{DB27AFE4-2AE2-484E-972D-B276902F3F60}" sibTransId="{18FED837-0CA5-4C8C-BB51-24E8811D85BD}"/>
    <dgm:cxn modelId="{DA08332F-BFBF-4DE4-8CB2-5B1C1E1C181C}" type="presOf" srcId="{BC470238-AC8C-4DFC-B0EC-C7C2643B8F20}" destId="{96AAD74B-9262-45D0-88DA-9D0C745BDFC4}" srcOrd="0" destOrd="0" presId="urn:microsoft.com/office/officeart/2016/7/layout/RoundedRectangleTimeline"/>
    <dgm:cxn modelId="{06D5E531-0FBA-450B-8BDC-2CA90606C39E}" type="presOf" srcId="{B545B614-9478-4F60-A03C-458FDE052D81}" destId="{5BA876E5-BEB8-4891-BC3D-DF02C5FFDBB8}" srcOrd="0" destOrd="0" presId="urn:microsoft.com/office/officeart/2016/7/layout/RoundedRectangleTimeline"/>
    <dgm:cxn modelId="{323F9933-716D-4086-8C60-D2C469ED7216}" srcId="{9D883281-52EB-4010-947D-51A9C80CAF51}" destId="{5B07026A-C42B-4B66-B4E4-E7A900DA4FFD}" srcOrd="0" destOrd="0" parTransId="{CE943C84-331E-4CA5-B5E6-AE5B279F49CE}" sibTransId="{BB2E1B49-4B1C-4316-BA40-F5DD642DC370}"/>
    <dgm:cxn modelId="{0E456D35-6ABC-4D12-847B-FE20D0B9EA31}" type="presOf" srcId="{CC3F33AF-E7AD-4429-97AE-A87C81E855C3}" destId="{D6A4B2D4-B180-48A3-9C75-FB6E348F4860}" srcOrd="0" destOrd="0" presId="urn:microsoft.com/office/officeart/2016/7/layout/RoundedRectangleTimeline"/>
    <dgm:cxn modelId="{589BE935-1235-413D-8FF5-E4052151CBDB}" srcId="{CE6FBF80-6EE0-4CB9-AF26-78032DB77E84}" destId="{5397DC37-242A-40F1-8B07-1B8419C32F78}" srcOrd="0" destOrd="0" parTransId="{51914751-20B2-444D-909C-71F08CAC6D3C}" sibTransId="{983B33DA-8E3C-4A59-BEFA-39B157960363}"/>
    <dgm:cxn modelId="{F9542838-8753-4CEA-84A5-7A6BFCC8869D}" type="presOf" srcId="{A4433910-A579-4201-A8A7-AB40CE641A6E}" destId="{B856D901-6C05-451D-A2F2-42D3E1A02F08}" srcOrd="0" destOrd="0" presId="urn:microsoft.com/office/officeart/2016/7/layout/RoundedRectangleTimeline"/>
    <dgm:cxn modelId="{4CA8083B-70D4-4ACE-8694-A26484C6FF50}" type="presOf" srcId="{81849C10-A1B2-4A8C-86DB-2B80964D75B1}" destId="{D0C99856-E8B1-41DF-8C34-54FFBBB0FA1D}" srcOrd="0" destOrd="0" presId="urn:microsoft.com/office/officeart/2016/7/layout/RoundedRectangleTimeline"/>
    <dgm:cxn modelId="{D46DCF3C-B92F-4524-A6E2-1D867EAA2DBB}" type="presOf" srcId="{B1ADB015-C6D0-445B-A33E-3DB8D645BC99}" destId="{5AB6F300-65D5-411E-8952-EDFAA86A15AE}" srcOrd="0" destOrd="0" presId="urn:microsoft.com/office/officeart/2016/7/layout/RoundedRectangleTimeline"/>
    <dgm:cxn modelId="{0FE85140-E66A-4563-8EDB-106FDC528A17}" srcId="{6A70FD8F-0050-42E3-8B3A-6ED7CFB9852E}" destId="{9231F9EC-C83A-4B2C-8E22-5990A1F3528F}" srcOrd="16" destOrd="0" parTransId="{3E18E556-E498-4085-8A68-FECD6078CF78}" sibTransId="{F27F3B34-1C1F-4E5D-B714-AB3CB1A3E00C}"/>
    <dgm:cxn modelId="{B606EC5C-3DA8-4B57-A914-9BB502FC6F4E}" type="presOf" srcId="{3A4CBFD2-77AA-4EEF-A111-B3EF2C3F6D93}" destId="{6C662E9F-3873-4E4D-BC4F-D9481ADF8285}" srcOrd="0" destOrd="0" presId="urn:microsoft.com/office/officeart/2016/7/layout/RoundedRectangleTimeline"/>
    <dgm:cxn modelId="{3D0DF641-C8B8-4BFF-A07B-66A087E81C76}" srcId="{6A70FD8F-0050-42E3-8B3A-6ED7CFB9852E}" destId="{355E0D5E-B0AC-4F93-993B-C91123CB51B7}" srcOrd="19" destOrd="0" parTransId="{0DEF56AC-0983-41A7-9F33-55B60199A09C}" sibTransId="{79166C7E-5C65-48AF-9C25-58D083993A15}"/>
    <dgm:cxn modelId="{7D0A4062-148E-476D-B053-7753229C143E}" type="presOf" srcId="{9231F9EC-C83A-4B2C-8E22-5990A1F3528F}" destId="{96C97A04-B371-43CE-BCC1-E6362E4E25D1}" srcOrd="0" destOrd="0" presId="urn:microsoft.com/office/officeart/2016/7/layout/RoundedRectangleTimeline"/>
    <dgm:cxn modelId="{3E0EFB62-5B04-491A-9442-776C82D5FED6}" type="presOf" srcId="{EE209D05-F9EC-43A7-B5C8-E14C06290B73}" destId="{64F74F51-9876-470B-82A8-9A620E98F65E}" srcOrd="0" destOrd="0" presId="urn:microsoft.com/office/officeart/2016/7/layout/RoundedRectangleTimeline"/>
    <dgm:cxn modelId="{E6265865-6B7A-4B7B-BE52-E17DAE1BDFAA}" srcId="{6A70FD8F-0050-42E3-8B3A-6ED7CFB9852E}" destId="{CE6FBF80-6EE0-4CB9-AF26-78032DB77E84}" srcOrd="3" destOrd="0" parTransId="{637024F1-FFC6-4B1F-B2F6-91B6C35397D5}" sibTransId="{D369E5CC-5462-48C0-986B-7F6AE1623CDF}"/>
    <dgm:cxn modelId="{EF853847-1430-4965-BE85-37CC99906E3E}" type="presOf" srcId="{F5FF9316-5424-4F0C-A9DD-BA0234588C5C}" destId="{B8B57506-2C82-41CA-9EC9-CE61EB90EF88}" srcOrd="0" destOrd="0" presId="urn:microsoft.com/office/officeart/2016/7/layout/RoundedRectangleTimeline"/>
    <dgm:cxn modelId="{71012C68-C242-4E08-A492-7977B59F9196}" type="presOf" srcId="{9D883281-52EB-4010-947D-51A9C80CAF51}" destId="{F10F1641-FB20-47B4-AD91-0A8B8003C226}" srcOrd="0" destOrd="0" presId="urn:microsoft.com/office/officeart/2016/7/layout/RoundedRectangleTimeline"/>
    <dgm:cxn modelId="{29B38168-837D-448B-A373-37079F3CB413}" srcId="{CB7B0A19-EBF7-4F13-992E-F0D022996A57}" destId="{BC470238-AC8C-4DFC-B0EC-C7C2643B8F20}" srcOrd="0" destOrd="0" parTransId="{763F91D5-0D21-4DCA-974B-F6907990B80F}" sibTransId="{65E1F2C6-057B-44E8-82A7-B723439AE037}"/>
    <dgm:cxn modelId="{34D0494A-3D53-4888-8E70-8EA8C2606238}" srcId="{AE78EE1D-AF07-444D-90D0-DE4B39A28A15}" destId="{DC072089-994A-4CDF-92A2-DB794569E061}" srcOrd="0" destOrd="0" parTransId="{C7D041AB-2587-43DE-BD83-2D9DE5A80DD1}" sibTransId="{565AA584-77A3-4516-A5E7-2F6E5F579078}"/>
    <dgm:cxn modelId="{68DE066E-9DAF-407D-9E91-EAC108BF4E5B}" srcId="{FA14F066-F0D4-42B0-999B-505AD7B71CF3}" destId="{8C0B2E0B-E0A7-4AC6-BB59-C924F17B3AF1}" srcOrd="0" destOrd="0" parTransId="{A742DEE7-0463-4E2A-9025-6D8C9EA7524A}" sibTransId="{F2D8E4CD-30E3-437A-A58F-378195F257A0}"/>
    <dgm:cxn modelId="{6FF5FE51-AC5C-402E-9BFB-9D9EDC95BDCD}" srcId="{D3850653-653F-4D07-8DC5-2C3FDFA647BD}" destId="{E8DEFECB-874D-489D-AFC4-7AE70422EA61}" srcOrd="0" destOrd="0" parTransId="{A7D2C6E7-7934-422F-A9A3-E97B62675C49}" sibTransId="{2E289C61-6238-444C-A244-EE01D72CDA06}"/>
    <dgm:cxn modelId="{35C50C72-D260-4ACC-AA26-30902E376326}" type="presOf" srcId="{AF75306D-BCC4-44CF-BE13-6E0BC71130C6}" destId="{B203D02B-6CE8-43C7-BD70-74F893CEBFB5}"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DB942C76-250B-4DE0-9185-5BEC3B0B6B81}" type="presOf" srcId="{A08205BF-D781-4769-A661-F52ED8B990AA}" destId="{6D4C29EC-C029-41E5-920A-260EC2C97C4B}" srcOrd="0" destOrd="0" presId="urn:microsoft.com/office/officeart/2016/7/layout/RoundedRectangleTimeline"/>
    <dgm:cxn modelId="{4F3B1278-484A-4954-862B-4E0E0D2E80F9}" type="presOf" srcId="{CE6FBF80-6EE0-4CB9-AF26-78032DB77E84}" destId="{E016E866-CE16-4C2E-9188-243F33930909}" srcOrd="0" destOrd="0" presId="urn:microsoft.com/office/officeart/2016/7/layout/RoundedRectangleTimeline"/>
    <dgm:cxn modelId="{AE43AC7D-3B1A-4A1A-B022-73AD917AEF4E}" type="presOf" srcId="{4C9E2D0F-C742-4913-9204-57211A779608}" destId="{5AAE68C6-B737-48FA-8177-E354F25DDA11}" srcOrd="0" destOrd="0" presId="urn:microsoft.com/office/officeart/2016/7/layout/RoundedRectangleTimeline"/>
    <dgm:cxn modelId="{8EBF857E-7408-4941-91E4-293B0F59EEF7}" srcId="{6A70FD8F-0050-42E3-8B3A-6ED7CFB9852E}" destId="{C5146535-FD3D-4589-98A3-623B8DA4B8DB}" srcOrd="7" destOrd="0" parTransId="{20848F78-EC70-4162-96CE-CC68006930F0}" sibTransId="{7A3CCAF8-AC3A-401E-AEDD-44BBC1AA9C31}"/>
    <dgm:cxn modelId="{4B1B7E7F-46AD-4A47-BE9A-00C3A22D7729}" type="presOf" srcId="{CB7B0A19-EBF7-4F13-992E-F0D022996A57}" destId="{26353F0D-7FBD-4DBE-8453-B3513AEB98BE}" srcOrd="0" destOrd="0" presId="urn:microsoft.com/office/officeart/2016/7/layout/RoundedRectangleTimeline"/>
    <dgm:cxn modelId="{509BA57F-39C1-4484-A61E-3C67930AE9D7}" type="presOf" srcId="{9240471C-4D2B-4EC7-AA85-CC3889A47266}" destId="{7CB705E7-F3BB-4DB3-857E-186C48ED8B82}" srcOrd="0" destOrd="0" presId="urn:microsoft.com/office/officeart/2016/7/layout/RoundedRectangleTimeline"/>
    <dgm:cxn modelId="{4671E07F-5632-4EDA-B0A4-B3BC6E319A72}" type="presOf" srcId="{4F6C73C9-5EF3-4DB7-B852-C57433473EF0}" destId="{CC6CAFD0-4D6E-4DDC-9AF8-A6A520A4488B}" srcOrd="0" destOrd="0" presId="urn:microsoft.com/office/officeart/2016/7/layout/RoundedRectangleTimeline"/>
    <dgm:cxn modelId="{DF989982-410B-47A5-8B9E-6011558BAA12}" type="presOf" srcId="{E8DEFECB-874D-489D-AFC4-7AE70422EA61}" destId="{05CA3DA0-6998-483B-B4BD-D7B25CE3689D}" srcOrd="0" destOrd="0" presId="urn:microsoft.com/office/officeart/2016/7/layout/RoundedRectangleTimeline"/>
    <dgm:cxn modelId="{D8143183-09BA-4A49-91C9-469E4B7D7EE9}" type="presOf" srcId="{070B3DB7-A087-477B-A678-EEBC608CACEC}" destId="{FDACDBF8-F400-46CF-835D-93FA97AD17E9}" srcOrd="0" destOrd="0" presId="urn:microsoft.com/office/officeart/2016/7/layout/RoundedRectangleTimeline"/>
    <dgm:cxn modelId="{A4293383-A246-495D-AA22-9C6363F5F8B3}" type="presOf" srcId="{AE78EE1D-AF07-444D-90D0-DE4B39A28A15}" destId="{08842E3F-D65D-4605-9F3D-9E84F8CF68D1}" srcOrd="0" destOrd="0" presId="urn:microsoft.com/office/officeart/2016/7/layout/RoundedRectangleTimeline"/>
    <dgm:cxn modelId="{B6584186-ED96-43BB-9C74-E3BA963C993A}" type="presOf" srcId="{6B92DB12-8663-4F88-86B9-0A41DBDAE2F8}" destId="{922E99C1-F6EA-4065-9B9F-E24C25C74ADB}" srcOrd="0" destOrd="0" presId="urn:microsoft.com/office/officeart/2016/7/layout/RoundedRectangleTimeline"/>
    <dgm:cxn modelId="{647F888B-DE26-4347-A0AC-6C7467BEDF33}" srcId="{6A70FD8F-0050-42E3-8B3A-6ED7CFB9852E}" destId="{392C15FC-6992-4B23-A142-059DA44D9C14}" srcOrd="18" destOrd="0" parTransId="{8D18F694-B4CB-4F2B-AD62-6312C4295069}" sibTransId="{5CF195CD-0E82-43D8-8B90-68224A40BFB6}"/>
    <dgm:cxn modelId="{7B96138F-C5AA-4479-8F60-1956A3F3CF86}" type="presOf" srcId="{A3FDC288-1786-4945-A264-343BCF366C57}" destId="{EB71BCED-3216-44A0-8AF9-AAA167BBEFC8}" srcOrd="0" destOrd="0" presId="urn:microsoft.com/office/officeart/2016/7/layout/RoundedRectangleTimeline"/>
    <dgm:cxn modelId="{F1E88B90-4EC5-4EFF-A95A-1C4BC84396A0}" type="presOf" srcId="{5B07026A-C42B-4B66-B4E4-E7A900DA4FFD}" destId="{EE28DC57-4FA5-4809-A1A7-D74ED8B1F23F}" srcOrd="0" destOrd="0" presId="urn:microsoft.com/office/officeart/2016/7/layout/RoundedRectangleTimeline"/>
    <dgm:cxn modelId="{FFC61494-D10F-43E6-B583-7663A853FFF3}" srcId="{9231F9EC-C83A-4B2C-8E22-5990A1F3528F}" destId="{6B92DB12-8663-4F88-86B9-0A41DBDAE2F8}" srcOrd="0" destOrd="0" parTransId="{0579B0C9-91CA-4E4C-996E-295A72E80CDB}" sibTransId="{3C118747-2EFB-4043-89D3-1B604A8E0358}"/>
    <dgm:cxn modelId="{47710295-CDE5-43F0-BF63-D2FD63BA6344}" type="presOf" srcId="{092A0540-3019-4B1F-96D2-2AF9B451628F}" destId="{E70FD903-AA8B-45EC-A3CF-7AE48E031429}" srcOrd="0" destOrd="0" presId="urn:microsoft.com/office/officeart/2016/7/layout/RoundedRectangleTimeline"/>
    <dgm:cxn modelId="{DB4BC098-B400-448E-B8EF-8B67D78F16CC}" srcId="{6A70FD8F-0050-42E3-8B3A-6ED7CFB9852E}" destId="{83E55460-8F18-4E8D-9915-6CE222E08562}" srcOrd="10" destOrd="0" parTransId="{4C0C147E-18F7-4D50-8761-8038DD99C741}" sibTransId="{8D809FFD-7076-4CF6-AB56-69301DB54D15}"/>
    <dgm:cxn modelId="{F9540599-A193-456C-A9A9-8962E3855B0B}" type="presOf" srcId="{96262926-A67D-4E4E-9515-5EBC67F0B634}" destId="{5A1B764B-0DC5-47CD-BDEA-9E67799496EC}" srcOrd="0" destOrd="0" presId="urn:microsoft.com/office/officeart/2016/7/layout/RoundedRectangleTimeline"/>
    <dgm:cxn modelId="{9AAC259B-EF1D-42D1-B118-9D1EAA12A4D3}" srcId="{6A70FD8F-0050-42E3-8B3A-6ED7CFB9852E}" destId="{CB7B0A19-EBF7-4F13-992E-F0D022996A57}" srcOrd="13" destOrd="0" parTransId="{F60AE1FB-82D0-408F-A132-B6F29BFB7152}" sibTransId="{0EAFC568-4EE4-4D87-B7B4-B72AF1CDA708}"/>
    <dgm:cxn modelId="{E13585A2-54F2-486A-B317-F4D6AF7E83B9}" type="presOf" srcId="{E80CA270-6C90-4E17-ACEA-46B56AD54DD1}" destId="{DF65791B-462E-4589-B98D-F60587330CA8}" srcOrd="0" destOrd="0" presId="urn:microsoft.com/office/officeart/2016/7/layout/RoundedRectangleTimeline"/>
    <dgm:cxn modelId="{31C59CA2-C26E-42B8-A6E8-FFA09C1CE8E0}" srcId="{6A70FD8F-0050-42E3-8B3A-6ED7CFB9852E}" destId="{D3850653-653F-4D07-8DC5-2C3FDFA647BD}" srcOrd="15" destOrd="0" parTransId="{C8C970B2-4827-4F0A-AC45-239056141208}" sibTransId="{29389726-1307-4CAB-B2F0-7BDD240942F0}"/>
    <dgm:cxn modelId="{E7727AA4-FF0C-4A72-8776-0FC57340F6D9}" srcId="{6A70FD8F-0050-42E3-8B3A-6ED7CFB9852E}" destId="{A4433910-A579-4201-A8A7-AB40CE641A6E}" srcOrd="8" destOrd="0" parTransId="{DE38DE32-7960-4DF8-97F7-6DCCE6B1C266}" sibTransId="{18D257A4-F7C8-4508-967A-831CD0DD21C5}"/>
    <dgm:cxn modelId="{3C73B9A9-BF72-418E-89EB-256E51A8212C}" srcId="{6A70FD8F-0050-42E3-8B3A-6ED7CFB9852E}" destId="{4477B995-4060-4A62-B0A5-8922226486D3}" srcOrd="21" destOrd="0" parTransId="{4E0E8B57-B204-4A47-9D8D-C1A7812C6073}" sibTransId="{774D9C9B-281E-4C78-8E8C-728D1E69DA49}"/>
    <dgm:cxn modelId="{0B876DB2-6FAA-4907-ADF0-BDA4F49EE5B9}" srcId="{6A70FD8F-0050-42E3-8B3A-6ED7CFB9852E}" destId="{CC3F33AF-E7AD-4429-97AE-A87C81E855C3}" srcOrd="22" destOrd="0" parTransId="{762ECF60-B11A-468F-88F8-50A73A1A57CA}" sibTransId="{89C682C5-6826-4B39-ADD1-464CFCD6CA1E}"/>
    <dgm:cxn modelId="{037575B6-615C-43C3-A25B-9FEFA7DC16ED}" type="presOf" srcId="{D28FA46D-FDBB-454F-A30D-B7601CAFE2F6}" destId="{359DFFB1-4585-4F82-817F-7EE5C0714DE4}" srcOrd="0" destOrd="0" presId="urn:microsoft.com/office/officeart/2016/7/layout/RoundedRectangleTimeline"/>
    <dgm:cxn modelId="{59489BB6-FDBD-4B76-B302-9D748C1D4750}" type="presOf" srcId="{FA14F066-F0D4-42B0-999B-505AD7B71CF3}" destId="{21DF4B30-4C69-4562-88E9-CA978C9EED66}" srcOrd="0" destOrd="0" presId="urn:microsoft.com/office/officeart/2016/7/layout/RoundedRectangleTimeline"/>
    <dgm:cxn modelId="{A358A5B9-B330-4E06-829A-BE0FFFD8945E}" type="presOf" srcId="{5397DC37-242A-40F1-8B07-1B8419C32F78}" destId="{6A8BC844-D7FF-4B04-8314-E773ACDB017D}" srcOrd="0" destOrd="0" presId="urn:microsoft.com/office/officeart/2016/7/layout/RoundedRectangleTimeline"/>
    <dgm:cxn modelId="{44A11ABD-6764-4A71-8DFE-5E436A86015C}" srcId="{9240471C-4D2B-4EC7-AA85-CC3889A47266}" destId="{4F6C73C9-5EF3-4DB7-B852-C57433473EF0}" srcOrd="0" destOrd="0" parTransId="{D2A5A1A8-DB0D-406C-B988-429C3FA93DFB}" sibTransId="{95E839CC-6080-476E-9074-8EE6643B0052}"/>
    <dgm:cxn modelId="{3C1B13C0-43BC-4C4F-8A2C-96079A7DAF78}" srcId="{D28FA46D-FDBB-454F-A30D-B7601CAFE2F6}" destId="{AF75306D-BCC4-44CF-BE13-6E0BC71130C6}" srcOrd="0" destOrd="0" parTransId="{BF81B6F0-E11E-47F8-9195-30A34ACC948B}" sibTransId="{BA12C9C0-D010-4150-BEC1-F9CA95D0C221}"/>
    <dgm:cxn modelId="{120C39C4-87D1-4C02-A401-7632BC6A40E2}" srcId="{6A70FD8F-0050-42E3-8B3A-6ED7CFB9852E}" destId="{9D883281-52EB-4010-947D-51A9C80CAF51}" srcOrd="1" destOrd="0" parTransId="{096A9217-2CDB-4CB0-A90A-FBEBEE7B893A}" sibTransId="{AC1296BA-B084-493C-BC5D-397EFAAEBCDB}"/>
    <dgm:cxn modelId="{D9008EC4-9319-45BB-894D-C0793CB47F8A}" type="presOf" srcId="{D5FC17C2-2046-4D65-8582-D817A1FA7C7C}" destId="{EC5FE6A7-69DC-4B3F-980E-06BD8E99D1BA}" srcOrd="0" destOrd="0" presId="urn:microsoft.com/office/officeart/2016/7/layout/RoundedRectangleTimeline"/>
    <dgm:cxn modelId="{99CBE1C4-2AFD-43CD-AE7A-3421A6753FED}" srcId="{6A70FD8F-0050-42E3-8B3A-6ED7CFB9852E}" destId="{F5FF9316-5424-4F0C-A9DD-BA0234588C5C}" srcOrd="11" destOrd="0" parTransId="{C5B1406A-589E-424E-9DC4-F8AE6A6DD8E9}" sibTransId="{FC9191F6-8DCA-4258-8787-180DDC7066EB}"/>
    <dgm:cxn modelId="{B355DAC5-07E3-4735-A8E3-9644DD2966CB}" srcId="{A4433910-A579-4201-A8A7-AB40CE641A6E}" destId="{A08205BF-D781-4769-A661-F52ED8B990AA}" srcOrd="0" destOrd="0" parTransId="{C1374B88-901D-4943-80C4-4E122BE7D583}" sibTransId="{B316E481-881B-4358-B5B9-F1FA4AA3EEE0}"/>
    <dgm:cxn modelId="{03A093C6-6365-4EAA-BF5B-AAC3ECCEDCB2}" srcId="{83E55460-8F18-4E8D-9915-6CE222E08562}" destId="{C2CFFFBB-3CC7-4F11-8015-92E6D9541502}" srcOrd="0" destOrd="0" parTransId="{6773DE71-E5D8-42D8-840A-417EA0685E4C}" sibTransId="{711BE4FB-702F-4864-AD4F-E795BEF3929F}"/>
    <dgm:cxn modelId="{0A427FCC-5263-4F16-9A2E-F58C17075F46}" type="presOf" srcId="{40C9DB59-B2FD-4C1F-BCBF-1DA61B650E49}" destId="{F36713E5-82ED-4956-8B5D-E0C1ADC57F91}" srcOrd="0" destOrd="0" presId="urn:microsoft.com/office/officeart/2016/7/layout/RoundedRectangleTimeline"/>
    <dgm:cxn modelId="{5AFADFCE-F262-4164-88E9-7EA16FC2EA2C}" srcId="{355E0D5E-B0AC-4F93-993B-C91123CB51B7}" destId="{6F48B95C-ADE7-45C9-B468-82CDFBC6840C}" srcOrd="0" destOrd="0" parTransId="{8429A7AE-0EBB-45D1-9BA1-22CC0D56A9D3}" sibTransId="{7623A8BB-7C9E-46C7-9E8B-452E8EEA22F5}"/>
    <dgm:cxn modelId="{892A4DD2-8B36-4CEA-AFBE-9C97DEB9B2F3}" srcId="{6A70FD8F-0050-42E3-8B3A-6ED7CFB9852E}" destId="{0254A47E-550C-4BC7-AEFB-CC8D29E6AD68}" srcOrd="14" destOrd="0" parTransId="{8B5F34B6-50C3-4805-8EE9-B2EC2E9B80F7}" sibTransId="{A802FD53-2394-4807-8233-1E1C2A99E32F}"/>
    <dgm:cxn modelId="{237D5CD6-C073-4E18-8D91-EE29D13BABBC}" type="presOf" srcId="{83E55460-8F18-4E8D-9915-6CE222E08562}" destId="{C6AFFDD5-58E8-42A2-A3EB-2A96B2FD7BFE}" srcOrd="0" destOrd="0" presId="urn:microsoft.com/office/officeart/2016/7/layout/RoundedRectangleTimeline"/>
    <dgm:cxn modelId="{7F491DD8-353D-43D1-B3E4-FD5422E9052F}" type="presOf" srcId="{0254A47E-550C-4BC7-AEFB-CC8D29E6AD68}" destId="{9CE4EC57-07B0-4C96-8E97-2503455BD8E3}" srcOrd="0" destOrd="0" presId="urn:microsoft.com/office/officeart/2016/7/layout/RoundedRectangleTimeline"/>
    <dgm:cxn modelId="{889D47DC-95C6-420F-BB27-748EEBABB996}" srcId="{EE209D05-F9EC-43A7-B5C8-E14C06290B73}" destId="{092A0540-3019-4B1F-96D2-2AF9B451628F}" srcOrd="0" destOrd="0" parTransId="{4EE07D5D-F751-4AC8-B130-55BDE5131B36}" sibTransId="{8B04201F-B894-4FFF-B27C-819B3416ACC8}"/>
    <dgm:cxn modelId="{C5202EE1-10E9-4076-9D55-9E0CF8B152AF}" srcId="{6A70FD8F-0050-42E3-8B3A-6ED7CFB9852E}" destId="{8DB5D7D5-6A1C-4ABC-8850-759A9D876047}" srcOrd="5" destOrd="0" parTransId="{D8874F40-D7B0-41DE-BB6F-A6014FEAB2D7}" sibTransId="{BD6E0A2E-99C8-4F5A-971A-CD211D1099FF}"/>
    <dgm:cxn modelId="{710465E4-F9BE-49E8-A736-C0226F3A0D9B}" srcId="{0254A47E-550C-4BC7-AEFB-CC8D29E6AD68}" destId="{A3FDC288-1786-4945-A264-343BCF366C57}" srcOrd="0" destOrd="0" parTransId="{5AE0A920-6EED-4E80-8F63-3FE246E9D902}" sibTransId="{B11F199A-1DF4-41AC-A9F5-558F6FD5BC31}"/>
    <dgm:cxn modelId="{04FAAEE7-CC84-4B38-85FB-FFB104ADFDE3}" srcId="{81849C10-A1B2-4A8C-86DB-2B80964D75B1}" destId="{4C9E2D0F-C742-4913-9204-57211A779608}" srcOrd="0" destOrd="0" parTransId="{D75CD83C-6616-4959-A88C-B9FB4466C2A6}" sibTransId="{CC63E6FF-E85D-4FAC-A14B-2F7A7DD7E601}"/>
    <dgm:cxn modelId="{8A3DB4E8-9A54-49D5-8368-A1A310F40874}" type="presOf" srcId="{DC072089-994A-4CDF-92A2-DB794569E061}" destId="{2B3EE099-4CFC-4607-AF49-FCEABA24AA70}" srcOrd="0" destOrd="0" presId="urn:microsoft.com/office/officeart/2016/7/layout/RoundedRectangleTimeline"/>
    <dgm:cxn modelId="{C57B1DE9-827A-46ED-A42B-CFC44AB82367}" srcId="{6A70FD8F-0050-42E3-8B3A-6ED7CFB9852E}" destId="{81849C10-A1B2-4A8C-86DB-2B80964D75B1}" srcOrd="12" destOrd="0" parTransId="{23A76183-AB1B-42AF-9A52-6FF401034648}" sibTransId="{71D64948-957D-47C7-8985-F0EF7B172A53}"/>
    <dgm:cxn modelId="{15BBD2E9-9C45-4A68-87C8-11E18E233F35}" srcId="{070B3DB7-A087-477B-A678-EEBC608CACEC}" destId="{B545B614-9478-4F60-A03C-458FDE052D81}" srcOrd="0" destOrd="0" parTransId="{7F3B8BD1-A0FA-4E5D-BB4D-AB64571B29D8}" sibTransId="{E71F60F3-8355-43F3-9E94-B990F789622B}"/>
    <dgm:cxn modelId="{E857ACEC-76A7-463F-BE47-3DF6A48B7135}" srcId="{6A70FD8F-0050-42E3-8B3A-6ED7CFB9852E}" destId="{D28FA46D-FDBB-454F-A30D-B7601CAFE2F6}" srcOrd="9" destOrd="0" parTransId="{2B24659D-A231-4A89-9AF1-1B7C719050BF}" sibTransId="{8A55D355-13E7-42AD-944D-B7E7E9D0B921}"/>
    <dgm:cxn modelId="{DB3998F3-B917-4EC1-9111-A604C59B95F1}" type="presOf" srcId="{C2CFFFBB-3CC7-4F11-8015-92E6D9541502}" destId="{9E58E2C1-7D98-4A66-8B72-DA43C9FDACED}" srcOrd="0" destOrd="0" presId="urn:microsoft.com/office/officeart/2016/7/layout/RoundedRectangleTimeline"/>
    <dgm:cxn modelId="{3A4326F4-A192-4FAF-BFA3-E3A87AFCBF0E}" srcId="{3A4CBFD2-77AA-4EEF-A111-B3EF2C3F6D93}" destId="{98A6CC2F-07B8-42EF-AC31-02421B860B39}" srcOrd="0" destOrd="0" parTransId="{A399BA3D-3342-48E4-BF80-70270843B78E}" sibTransId="{D92EE7FE-06D1-4FC1-A7A7-2EBE342D2782}"/>
    <dgm:cxn modelId="{E2F73CF8-152E-4D03-A28C-1BD2CF518788}" type="presOf" srcId="{392C15FC-6992-4B23-A142-059DA44D9C14}" destId="{5C4E8182-C5D1-43A1-8CAB-C22F52FC5415}" srcOrd="0" destOrd="0" presId="urn:microsoft.com/office/officeart/2016/7/layout/RoundedRectangleTimeline"/>
    <dgm:cxn modelId="{2DC28DF8-5C1B-4F53-A4C1-D5B63FB54BAF}" srcId="{C5146535-FD3D-4589-98A3-623B8DA4B8DB}" destId="{E80CA270-6C90-4E17-ACEA-46B56AD54DD1}" srcOrd="0" destOrd="0" parTransId="{7EEC8067-96EF-4BE0-8BE3-BA59ED78A31F}" sibTransId="{1AFE46E5-6B07-4894-8ECB-21BD7E7B8AF1}"/>
    <dgm:cxn modelId="{F99CD028-AAAC-43F0-8CEC-F6A58C538B3D}" type="presParOf" srcId="{AB52B3CC-6563-466D-BFC3-9B6B5AFA0881}" destId="{460D32AB-01D8-4E01-9557-A42FF4DE3683}" srcOrd="0" destOrd="0" presId="urn:microsoft.com/office/officeart/2016/7/layout/RoundedRectangleTimeline"/>
    <dgm:cxn modelId="{19F54C2B-0406-43CC-A5F2-09E1A24947AE}" type="presParOf" srcId="{460D32AB-01D8-4E01-9557-A42FF4DE3683}" destId="{6C662E9F-3873-4E4D-BC4F-D9481ADF8285}" srcOrd="0" destOrd="0" presId="urn:microsoft.com/office/officeart/2016/7/layout/RoundedRectangleTimeline"/>
    <dgm:cxn modelId="{4FDF3447-7902-476A-9FC5-B4B98ABEBA87}" type="presParOf" srcId="{460D32AB-01D8-4E01-9557-A42FF4DE3683}" destId="{0A300A74-3433-4C56-BBA7-A6EBA67A519E}" srcOrd="1" destOrd="0" presId="urn:microsoft.com/office/officeart/2016/7/layout/RoundedRectangleTimeline"/>
    <dgm:cxn modelId="{923DBAB8-C727-4320-847E-8DFF659ACD13}" type="presParOf" srcId="{460D32AB-01D8-4E01-9557-A42FF4DE3683}" destId="{4546C29B-145E-410A-959F-D8B439566E39}" srcOrd="2" destOrd="0" presId="urn:microsoft.com/office/officeart/2016/7/layout/RoundedRectangleTimeline"/>
    <dgm:cxn modelId="{1442AC2B-1482-456E-AAD0-12A5A71D7850}" type="presParOf" srcId="{460D32AB-01D8-4E01-9557-A42FF4DE3683}" destId="{B1EDAD9B-698C-491D-B07D-625AEC6561BA}" srcOrd="3" destOrd="0" presId="urn:microsoft.com/office/officeart/2016/7/layout/RoundedRectangleTimeline"/>
    <dgm:cxn modelId="{F9B217B3-2D23-4CCD-8C25-E7BD29C590D6}" type="presParOf" srcId="{460D32AB-01D8-4E01-9557-A42FF4DE3683}" destId="{19493AF8-3DF1-401C-A686-56F48071D792}" srcOrd="4" destOrd="0" presId="urn:microsoft.com/office/officeart/2016/7/layout/RoundedRectangleTimeline"/>
    <dgm:cxn modelId="{ADEDCFCF-0121-416E-A70E-BCB123AB93C0}" type="presParOf" srcId="{AB52B3CC-6563-466D-BFC3-9B6B5AFA0881}" destId="{9EEA8832-11BC-4CD2-895B-C329D4BD8D18}" srcOrd="1" destOrd="0" presId="urn:microsoft.com/office/officeart/2016/7/layout/RoundedRectangleTimeline"/>
    <dgm:cxn modelId="{D2234FFD-DF90-4504-A506-8933AC5D4163}" type="presParOf" srcId="{AB52B3CC-6563-466D-BFC3-9B6B5AFA0881}" destId="{B37B5239-3041-482A-800A-F374E7139CF9}" srcOrd="2" destOrd="0" presId="urn:microsoft.com/office/officeart/2016/7/layout/RoundedRectangleTimeline"/>
    <dgm:cxn modelId="{B280DCE2-DBDE-41A3-80D4-BB7EFBB795EC}" type="presParOf" srcId="{B37B5239-3041-482A-800A-F374E7139CF9}" destId="{F10F1641-FB20-47B4-AD91-0A8B8003C226}" srcOrd="0" destOrd="0" presId="urn:microsoft.com/office/officeart/2016/7/layout/RoundedRectangleTimeline"/>
    <dgm:cxn modelId="{1518F5AB-7199-4BB1-B3CA-EAEC0BF25486}" type="presParOf" srcId="{B37B5239-3041-482A-800A-F374E7139CF9}" destId="{EE28DC57-4FA5-4809-A1A7-D74ED8B1F23F}" srcOrd="1" destOrd="0" presId="urn:microsoft.com/office/officeart/2016/7/layout/RoundedRectangleTimeline"/>
    <dgm:cxn modelId="{B4DA5D4A-A5B3-4044-AAB1-1BB86E0E0CB1}" type="presParOf" srcId="{B37B5239-3041-482A-800A-F374E7139CF9}" destId="{DD86619A-4604-4053-A771-20E241164887}" srcOrd="2" destOrd="0" presId="urn:microsoft.com/office/officeart/2016/7/layout/RoundedRectangleTimeline"/>
    <dgm:cxn modelId="{7DD3D252-72E8-4284-92E7-0F4E85911B6B}" type="presParOf" srcId="{B37B5239-3041-482A-800A-F374E7139CF9}" destId="{4C7C4CB4-823C-4CB1-AEA9-C46BDA27BDF6}" srcOrd="3" destOrd="0" presId="urn:microsoft.com/office/officeart/2016/7/layout/RoundedRectangleTimeline"/>
    <dgm:cxn modelId="{F74EE7BF-5830-44C8-99FF-CF0801AAD479}" type="presParOf" srcId="{B37B5239-3041-482A-800A-F374E7139CF9}" destId="{262293BA-383F-47EF-84F2-1462BCD2F804}" srcOrd="4" destOrd="0" presId="urn:microsoft.com/office/officeart/2016/7/layout/RoundedRectangleTimeline"/>
    <dgm:cxn modelId="{FFA3C779-2C12-40C9-BBFA-B1FD8D6D0CE7}" type="presParOf" srcId="{AB52B3CC-6563-466D-BFC3-9B6B5AFA0881}" destId="{F8D100CE-3987-49F0-A67E-2AD843CA5BB0}" srcOrd="3" destOrd="0" presId="urn:microsoft.com/office/officeart/2016/7/layout/RoundedRectangleTimeline"/>
    <dgm:cxn modelId="{26776723-F99F-4DD3-86F0-17FD896DEC1E}" type="presParOf" srcId="{AB52B3CC-6563-466D-BFC3-9B6B5AFA0881}" destId="{2FE1735F-9C7D-403E-B42F-4943FDB9A679}" srcOrd="4" destOrd="0" presId="urn:microsoft.com/office/officeart/2016/7/layout/RoundedRectangleTimeline"/>
    <dgm:cxn modelId="{33C7607A-EC67-4E53-9DF6-C9CB6116B852}" type="presParOf" srcId="{2FE1735F-9C7D-403E-B42F-4943FDB9A679}" destId="{64F74F51-9876-470B-82A8-9A620E98F65E}" srcOrd="0" destOrd="0" presId="urn:microsoft.com/office/officeart/2016/7/layout/RoundedRectangleTimeline"/>
    <dgm:cxn modelId="{89C7DB05-4E9A-4C02-8E40-2B6C1F9C2E02}" type="presParOf" srcId="{2FE1735F-9C7D-403E-B42F-4943FDB9A679}" destId="{E70FD903-AA8B-45EC-A3CF-7AE48E031429}" srcOrd="1" destOrd="0" presId="urn:microsoft.com/office/officeart/2016/7/layout/RoundedRectangleTimeline"/>
    <dgm:cxn modelId="{B5C76FB7-6AE8-4F86-9806-7D9DC3A6EA51}" type="presParOf" srcId="{2FE1735F-9C7D-403E-B42F-4943FDB9A679}" destId="{D5F66551-596C-4B17-B84F-BA284C145360}" srcOrd="2" destOrd="0" presId="urn:microsoft.com/office/officeart/2016/7/layout/RoundedRectangleTimeline"/>
    <dgm:cxn modelId="{9068CB80-760F-44B8-A00D-9BB682919B1C}" type="presParOf" srcId="{2FE1735F-9C7D-403E-B42F-4943FDB9A679}" destId="{A2D9870B-A6A4-4C2A-A6B1-AAD94161C688}" srcOrd="3" destOrd="0" presId="urn:microsoft.com/office/officeart/2016/7/layout/RoundedRectangleTimeline"/>
    <dgm:cxn modelId="{3962A732-3E07-4352-BC54-EFF143F99B8E}" type="presParOf" srcId="{2FE1735F-9C7D-403E-B42F-4943FDB9A679}" destId="{9BB4D8FA-2CEE-408B-98BC-1CF65465F13B}" srcOrd="4" destOrd="0" presId="urn:microsoft.com/office/officeart/2016/7/layout/RoundedRectangleTimeline"/>
    <dgm:cxn modelId="{F443148B-C623-4360-AC65-291A0E8F61BE}" type="presParOf" srcId="{AB52B3CC-6563-466D-BFC3-9B6B5AFA0881}" destId="{AF7C1F73-36E4-4BFC-8141-537498A8036B}" srcOrd="5" destOrd="0" presId="urn:microsoft.com/office/officeart/2016/7/layout/RoundedRectangleTimeline"/>
    <dgm:cxn modelId="{C04FE23A-1221-412B-8653-F84145A1D699}" type="presParOf" srcId="{AB52B3CC-6563-466D-BFC3-9B6B5AFA0881}" destId="{45AFA0D0-71AC-4337-8DBB-259E249F1C1F}" srcOrd="6" destOrd="0" presId="urn:microsoft.com/office/officeart/2016/7/layout/RoundedRectangleTimeline"/>
    <dgm:cxn modelId="{5CDA2333-99F2-4527-9B71-28EF1CA89C15}" type="presParOf" srcId="{45AFA0D0-71AC-4337-8DBB-259E249F1C1F}" destId="{E016E866-CE16-4C2E-9188-243F33930909}" srcOrd="0" destOrd="0" presId="urn:microsoft.com/office/officeart/2016/7/layout/RoundedRectangleTimeline"/>
    <dgm:cxn modelId="{C24931E4-3360-48AF-98AB-1ABDF8034DBE}" type="presParOf" srcId="{45AFA0D0-71AC-4337-8DBB-259E249F1C1F}" destId="{6A8BC844-D7FF-4B04-8314-E773ACDB017D}" srcOrd="1" destOrd="0" presId="urn:microsoft.com/office/officeart/2016/7/layout/RoundedRectangleTimeline"/>
    <dgm:cxn modelId="{379399E1-9DE0-4E74-BA3B-FDE43D447A21}" type="presParOf" srcId="{45AFA0D0-71AC-4337-8DBB-259E249F1C1F}" destId="{80877CB7-319F-428B-97F5-8742D6F471E6}" srcOrd="2" destOrd="0" presId="urn:microsoft.com/office/officeart/2016/7/layout/RoundedRectangleTimeline"/>
    <dgm:cxn modelId="{DEA68AD0-D30B-4F7E-B3EC-1B0BB187C554}" type="presParOf" srcId="{45AFA0D0-71AC-4337-8DBB-259E249F1C1F}" destId="{DC37901E-9CBB-452F-854F-E39D6E1C0373}" srcOrd="3" destOrd="0" presId="urn:microsoft.com/office/officeart/2016/7/layout/RoundedRectangleTimeline"/>
    <dgm:cxn modelId="{64AC5095-55A7-47AE-ADDA-86EEAC022926}" type="presParOf" srcId="{45AFA0D0-71AC-4337-8DBB-259E249F1C1F}" destId="{736A6D6D-4AEC-4021-870E-DAC3DE95432F}" srcOrd="4" destOrd="0" presId="urn:microsoft.com/office/officeart/2016/7/layout/RoundedRectangleTimeline"/>
    <dgm:cxn modelId="{8DCB81F2-5D9B-4780-9EC0-C0E94CA91C17}" type="presParOf" srcId="{AB52B3CC-6563-466D-BFC3-9B6B5AFA0881}" destId="{EFC33016-8126-4A40-A6C7-AA6694B9A830}" srcOrd="7" destOrd="0" presId="urn:microsoft.com/office/officeart/2016/7/layout/RoundedRectangleTimeline"/>
    <dgm:cxn modelId="{ABC5C5DA-4053-4BE3-93C6-184EB2738CC7}" type="presParOf" srcId="{AB52B3CC-6563-466D-BFC3-9B6B5AFA0881}" destId="{49C71245-0E62-4F3D-947B-741D172015B2}" srcOrd="8" destOrd="0" presId="urn:microsoft.com/office/officeart/2016/7/layout/RoundedRectangleTimeline"/>
    <dgm:cxn modelId="{6B4CFDE5-1F04-48EC-AB1B-A7CF92875384}" type="presParOf" srcId="{49C71245-0E62-4F3D-947B-741D172015B2}" destId="{F36713E5-82ED-4956-8B5D-E0C1ADC57F91}" srcOrd="0" destOrd="0" presId="urn:microsoft.com/office/officeart/2016/7/layout/RoundedRectangleTimeline"/>
    <dgm:cxn modelId="{1CB7EE3A-EE30-469B-BC4F-74E48C7CB4C4}" type="presParOf" srcId="{49C71245-0E62-4F3D-947B-741D172015B2}" destId="{542F9AFF-9D1C-4DEF-9F01-A72A3CF61984}" srcOrd="1" destOrd="0" presId="urn:microsoft.com/office/officeart/2016/7/layout/RoundedRectangleTimeline"/>
    <dgm:cxn modelId="{92386166-2A49-4AB8-8378-AED9D5EEB18C}" type="presParOf" srcId="{49C71245-0E62-4F3D-947B-741D172015B2}" destId="{1EFECC04-A423-4157-93C8-897E8A8EF778}" srcOrd="2" destOrd="0" presId="urn:microsoft.com/office/officeart/2016/7/layout/RoundedRectangleTimeline"/>
    <dgm:cxn modelId="{F4706E86-2B2E-414E-8EEB-DE48E5BC319B}" type="presParOf" srcId="{49C71245-0E62-4F3D-947B-741D172015B2}" destId="{63D10F3B-8304-4A59-894E-CA57D62EEC4F}" srcOrd="3" destOrd="0" presId="urn:microsoft.com/office/officeart/2016/7/layout/RoundedRectangleTimeline"/>
    <dgm:cxn modelId="{02D5C2A3-B995-4C1E-9A75-B5065A512C45}" type="presParOf" srcId="{49C71245-0E62-4F3D-947B-741D172015B2}" destId="{F5FF9EA7-70C2-4D4A-BE96-C396E371E3B1}" srcOrd="4" destOrd="0" presId="urn:microsoft.com/office/officeart/2016/7/layout/RoundedRectangleTimeline"/>
    <dgm:cxn modelId="{79522386-2DF2-4003-9E7C-E3C00ACD53CA}" type="presParOf" srcId="{AB52B3CC-6563-466D-BFC3-9B6B5AFA0881}" destId="{0A3A5A31-DB9E-4FA3-A4E2-95167BE6F93A}" srcOrd="9" destOrd="0" presId="urn:microsoft.com/office/officeart/2016/7/layout/RoundedRectangleTimeline"/>
    <dgm:cxn modelId="{76459B4A-BC95-4631-A3CC-1410E80D5DFD}" type="presParOf" srcId="{AB52B3CC-6563-466D-BFC3-9B6B5AFA0881}" destId="{815EDF7B-AC93-4A61-87AA-CAA5D85C31A8}" srcOrd="1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1" destOrd="0" presId="urn:microsoft.com/office/officeart/2016/7/layout/RoundedRectangleTimeline"/>
    <dgm:cxn modelId="{2CEB557E-C2CA-4740-992F-5A345D83E1B2}" type="presParOf" srcId="{AB52B3CC-6563-466D-BFC3-9B6B5AFA0881}" destId="{3F46C8EC-E8EF-4667-94AB-5A7A1A7046FE}" srcOrd="12" destOrd="0" presId="urn:microsoft.com/office/officeart/2016/7/layout/RoundedRectangleTimeline"/>
    <dgm:cxn modelId="{851D2B05-108C-4881-9937-C0A1B8CF1786}" type="presParOf" srcId="{3F46C8EC-E8EF-4667-94AB-5A7A1A7046FE}" destId="{7CB705E7-F3BB-4DB3-857E-186C48ED8B82}" srcOrd="0" destOrd="0" presId="urn:microsoft.com/office/officeart/2016/7/layout/RoundedRectangleTimeline"/>
    <dgm:cxn modelId="{7CE6924A-C54A-4796-867B-3CC48E76FA4D}" type="presParOf" srcId="{3F46C8EC-E8EF-4667-94AB-5A7A1A7046FE}" destId="{CC6CAFD0-4D6E-4DDC-9AF8-A6A520A4488B}" srcOrd="1" destOrd="0" presId="urn:microsoft.com/office/officeart/2016/7/layout/RoundedRectangleTimeline"/>
    <dgm:cxn modelId="{73E10599-B17B-484A-A91C-0F5AD58ADC67}" type="presParOf" srcId="{3F46C8EC-E8EF-4667-94AB-5A7A1A7046FE}" destId="{B1722B77-F870-47EC-8E53-E75F512B00C9}" srcOrd="2" destOrd="0" presId="urn:microsoft.com/office/officeart/2016/7/layout/RoundedRectangleTimeline"/>
    <dgm:cxn modelId="{D0C802A9-2162-4E97-BF1C-A91F274F6E65}" type="presParOf" srcId="{3F46C8EC-E8EF-4667-94AB-5A7A1A7046FE}" destId="{005ABCAF-6A18-4377-A3F8-F53492D65A7B}" srcOrd="3" destOrd="0" presId="urn:microsoft.com/office/officeart/2016/7/layout/RoundedRectangleTimeline"/>
    <dgm:cxn modelId="{5C4786DF-3DC9-436B-8D51-E42F6DBC2E37}" type="presParOf" srcId="{3F46C8EC-E8EF-4667-94AB-5A7A1A7046FE}" destId="{C692FF22-E2EB-409A-9FA8-D125D93C172B}" srcOrd="4" destOrd="0" presId="urn:microsoft.com/office/officeart/2016/7/layout/RoundedRectangleTimeline"/>
    <dgm:cxn modelId="{244E3287-5364-4AFD-9C11-4E4BF0F20172}" type="presParOf" srcId="{AB52B3CC-6563-466D-BFC3-9B6B5AFA0881}" destId="{B1830843-04D5-40DE-9617-BA85C01FF112}" srcOrd="13" destOrd="0" presId="urn:microsoft.com/office/officeart/2016/7/layout/RoundedRectangleTimeline"/>
    <dgm:cxn modelId="{38B07C9C-D21D-4E2B-A78B-C30877B2689A}" type="presParOf" srcId="{AB52B3CC-6563-466D-BFC3-9B6B5AFA0881}" destId="{218D9CD7-D48D-464C-9A1C-0F322EC540B3}" srcOrd="14"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92E1C0E4-7600-4C78-AA22-1981B6A0A4E1}" type="presParOf" srcId="{AB52B3CC-6563-466D-BFC3-9B6B5AFA0881}" destId="{1863EE97-23CF-4DA1-9337-595BC0BACBDC}" srcOrd="15" destOrd="0" presId="urn:microsoft.com/office/officeart/2016/7/layout/RoundedRectangleTimeline"/>
    <dgm:cxn modelId="{F0BC1093-8E3F-4493-B0E9-EAC67FD8040F}" type="presParOf" srcId="{AB52B3CC-6563-466D-BFC3-9B6B5AFA0881}" destId="{FE0FFB7B-C585-49C5-9831-A4F187D9F0BA}" srcOrd="16" destOrd="0" presId="urn:microsoft.com/office/officeart/2016/7/layout/RoundedRectangleTimeline"/>
    <dgm:cxn modelId="{6C1D6D9E-A2D1-4233-AD9D-E7D6CD33012A}" type="presParOf" srcId="{FE0FFB7B-C585-49C5-9831-A4F187D9F0BA}" destId="{B856D901-6C05-451D-A2F2-42D3E1A02F08}" srcOrd="0" destOrd="0" presId="urn:microsoft.com/office/officeart/2016/7/layout/RoundedRectangleTimeline"/>
    <dgm:cxn modelId="{B7DC22F1-7E34-4764-9EC1-FB9C72D8B771}" type="presParOf" srcId="{FE0FFB7B-C585-49C5-9831-A4F187D9F0BA}" destId="{6D4C29EC-C029-41E5-920A-260EC2C97C4B}" srcOrd="1" destOrd="0" presId="urn:microsoft.com/office/officeart/2016/7/layout/RoundedRectangleTimeline"/>
    <dgm:cxn modelId="{18B24257-0512-46B5-9BC2-0E055DCF3793}" type="presParOf" srcId="{FE0FFB7B-C585-49C5-9831-A4F187D9F0BA}" destId="{4B918DEC-89CF-4047-A4A2-D2CBA4D9D630}" srcOrd="2" destOrd="0" presId="urn:microsoft.com/office/officeart/2016/7/layout/RoundedRectangleTimeline"/>
    <dgm:cxn modelId="{69EAD598-271E-42CE-90D6-B94648958BDA}" type="presParOf" srcId="{FE0FFB7B-C585-49C5-9831-A4F187D9F0BA}" destId="{6ADD9C95-A426-4916-ADE9-EC06AB410CF7}" srcOrd="3" destOrd="0" presId="urn:microsoft.com/office/officeart/2016/7/layout/RoundedRectangleTimeline"/>
    <dgm:cxn modelId="{F6596241-EB8C-4EA0-BCA1-708A4AE89426}" type="presParOf" srcId="{FE0FFB7B-C585-49C5-9831-A4F187D9F0BA}" destId="{CB60B29C-847B-46AA-9C3F-685F251A5EC4}" srcOrd="4" destOrd="0" presId="urn:microsoft.com/office/officeart/2016/7/layout/RoundedRectangleTimeline"/>
    <dgm:cxn modelId="{EA3E9A0E-74CB-40F3-ADE8-7B1139407C25}" type="presParOf" srcId="{AB52B3CC-6563-466D-BFC3-9B6B5AFA0881}" destId="{2EFD94DC-2FD9-4519-B5CD-9C4BFC1FC442}" srcOrd="17" destOrd="0" presId="urn:microsoft.com/office/officeart/2016/7/layout/RoundedRectangleTimeline"/>
    <dgm:cxn modelId="{F5E897C8-937C-44D7-9938-87815F31729D}" type="presParOf" srcId="{AB52B3CC-6563-466D-BFC3-9B6B5AFA0881}" destId="{3A316E73-416E-4733-B1B7-55737C5EED9E}" srcOrd="18" destOrd="0" presId="urn:microsoft.com/office/officeart/2016/7/layout/RoundedRectangleTimeline"/>
    <dgm:cxn modelId="{C42A845E-A49A-4F5D-BF56-CDD277081767}" type="presParOf" srcId="{3A316E73-416E-4733-B1B7-55737C5EED9E}" destId="{359DFFB1-4585-4F82-817F-7EE5C0714DE4}" srcOrd="0" destOrd="0" presId="urn:microsoft.com/office/officeart/2016/7/layout/RoundedRectangleTimeline"/>
    <dgm:cxn modelId="{291AAA9E-2571-43BA-BBB8-02B7F1FC5D04}" type="presParOf" srcId="{3A316E73-416E-4733-B1B7-55737C5EED9E}" destId="{B203D02B-6CE8-43C7-BD70-74F893CEBFB5}" srcOrd="1" destOrd="0" presId="urn:microsoft.com/office/officeart/2016/7/layout/RoundedRectangleTimeline"/>
    <dgm:cxn modelId="{31E51563-968A-4021-9E93-7415C4FBB731}" type="presParOf" srcId="{3A316E73-416E-4733-B1B7-55737C5EED9E}" destId="{71507671-84B8-4DA6-9278-BF5D819E9EA4}" srcOrd="2" destOrd="0" presId="urn:microsoft.com/office/officeart/2016/7/layout/RoundedRectangleTimeline"/>
    <dgm:cxn modelId="{B8EFD7DD-5A3E-4BCC-9803-1125B7BDCDB9}" type="presParOf" srcId="{3A316E73-416E-4733-B1B7-55737C5EED9E}" destId="{6DA5E7C7-4EC3-4B6A-95AF-DFD9EC782586}" srcOrd="3" destOrd="0" presId="urn:microsoft.com/office/officeart/2016/7/layout/RoundedRectangleTimeline"/>
    <dgm:cxn modelId="{5B2E7616-605D-48AE-AD9B-52D47A5367EF}" type="presParOf" srcId="{3A316E73-416E-4733-B1B7-55737C5EED9E}" destId="{3E31A7AC-2DF3-4217-9C5F-13BDD67A1ECC}" srcOrd="4" destOrd="0" presId="urn:microsoft.com/office/officeart/2016/7/layout/RoundedRectangleTimeline"/>
    <dgm:cxn modelId="{A6046FA1-7D47-49AD-9188-A067D1462EAD}" type="presParOf" srcId="{AB52B3CC-6563-466D-BFC3-9B6B5AFA0881}" destId="{24DC4857-BB89-49DE-9D9A-714D24049D1B}" srcOrd="19" destOrd="0" presId="urn:microsoft.com/office/officeart/2016/7/layout/RoundedRectangleTimeline"/>
    <dgm:cxn modelId="{F20A8D14-EB5B-44A3-B333-6F4655DD2511}" type="presParOf" srcId="{AB52B3CC-6563-466D-BFC3-9B6B5AFA0881}" destId="{E48A1225-A303-4B0F-92DA-208179D141F4}" srcOrd="20" destOrd="0" presId="urn:microsoft.com/office/officeart/2016/7/layout/RoundedRectangleTimeline"/>
    <dgm:cxn modelId="{F22A3C97-4149-46EC-8D5A-881368BB0254}" type="presParOf" srcId="{E48A1225-A303-4B0F-92DA-208179D141F4}" destId="{C6AFFDD5-58E8-42A2-A3EB-2A96B2FD7BFE}" srcOrd="0" destOrd="0" presId="urn:microsoft.com/office/officeart/2016/7/layout/RoundedRectangleTimeline"/>
    <dgm:cxn modelId="{C3A32A62-D8D1-441E-B170-5278610BC262}" type="presParOf" srcId="{E48A1225-A303-4B0F-92DA-208179D141F4}" destId="{9E58E2C1-7D98-4A66-8B72-DA43C9FDACED}" srcOrd="1" destOrd="0" presId="urn:microsoft.com/office/officeart/2016/7/layout/RoundedRectangleTimeline"/>
    <dgm:cxn modelId="{845D5AD1-14C8-4574-A6A3-13C66DF80DEC}" type="presParOf" srcId="{E48A1225-A303-4B0F-92DA-208179D141F4}" destId="{142F2A75-7382-44C5-B1D6-CA8231C57DCF}" srcOrd="2" destOrd="0" presId="urn:microsoft.com/office/officeart/2016/7/layout/RoundedRectangleTimeline"/>
    <dgm:cxn modelId="{5B572A71-D24A-413A-A60F-237AB52BA0BB}" type="presParOf" srcId="{E48A1225-A303-4B0F-92DA-208179D141F4}" destId="{0C89C545-6550-4A07-BCAC-10045AC3259F}" srcOrd="3" destOrd="0" presId="urn:microsoft.com/office/officeart/2016/7/layout/RoundedRectangleTimeline"/>
    <dgm:cxn modelId="{9B03FF4E-494D-4603-8B99-454F68B8E090}" type="presParOf" srcId="{E48A1225-A303-4B0F-92DA-208179D141F4}" destId="{BB5969FF-6EDF-46B1-B0E9-F6B2A8804838}" srcOrd="4" destOrd="0" presId="urn:microsoft.com/office/officeart/2016/7/layout/RoundedRectangleTimeline"/>
    <dgm:cxn modelId="{EE16872D-77A2-4A81-AC86-5DF970617480}" type="presParOf" srcId="{AB52B3CC-6563-466D-BFC3-9B6B5AFA0881}" destId="{5E665DA2-A75B-4B06-90F5-AD82D4FC2ACE}" srcOrd="21" destOrd="0" presId="urn:microsoft.com/office/officeart/2016/7/layout/RoundedRectangleTimeline"/>
    <dgm:cxn modelId="{E4733969-F72D-4873-9320-6380753E6E9B}" type="presParOf" srcId="{AB52B3CC-6563-466D-BFC3-9B6B5AFA0881}" destId="{F0810052-2774-4FC4-AA39-5D37E8C28AA6}" srcOrd="22" destOrd="0" presId="urn:microsoft.com/office/officeart/2016/7/layout/RoundedRectangleTimeline"/>
    <dgm:cxn modelId="{D272B052-5D67-4EF6-8DC5-84EFD4358F6F}" type="presParOf" srcId="{F0810052-2774-4FC4-AA39-5D37E8C28AA6}" destId="{B8B57506-2C82-41CA-9EC9-CE61EB90EF88}" srcOrd="0" destOrd="0" presId="urn:microsoft.com/office/officeart/2016/7/layout/RoundedRectangleTimeline"/>
    <dgm:cxn modelId="{13191AA9-A2ED-4E7B-8101-18CA432BA084}" type="presParOf" srcId="{F0810052-2774-4FC4-AA39-5D37E8C28AA6}" destId="{E618B3AD-171A-48B7-8A0A-2574C61F44D2}" srcOrd="1" destOrd="0" presId="urn:microsoft.com/office/officeart/2016/7/layout/RoundedRectangleTimeline"/>
    <dgm:cxn modelId="{FD54E121-4BEE-4BB1-96A9-198455AC67F7}" type="presParOf" srcId="{F0810052-2774-4FC4-AA39-5D37E8C28AA6}" destId="{962E6561-04BB-4728-A3A3-D1D2021455D5}" srcOrd="2" destOrd="0" presId="urn:microsoft.com/office/officeart/2016/7/layout/RoundedRectangleTimeline"/>
    <dgm:cxn modelId="{152C85AA-8273-424A-B4E7-BFD393B56967}" type="presParOf" srcId="{F0810052-2774-4FC4-AA39-5D37E8C28AA6}" destId="{F19128AC-B2B4-425F-9C60-BD1ADC86C908}" srcOrd="3" destOrd="0" presId="urn:microsoft.com/office/officeart/2016/7/layout/RoundedRectangleTimeline"/>
    <dgm:cxn modelId="{2173350C-A421-48CB-A87B-9DAFA15A1680}" type="presParOf" srcId="{F0810052-2774-4FC4-AA39-5D37E8C28AA6}" destId="{04FCC8AA-727E-458C-A9D4-DEE315A449ED}" srcOrd="4" destOrd="0" presId="urn:microsoft.com/office/officeart/2016/7/layout/RoundedRectangleTimeline"/>
    <dgm:cxn modelId="{EEC41388-1192-4F63-B5B5-A05DF13B9B8B}" type="presParOf" srcId="{AB52B3CC-6563-466D-BFC3-9B6B5AFA0881}" destId="{C21DEE07-14B8-40FD-A60B-7A372B113827}" srcOrd="23" destOrd="0" presId="urn:microsoft.com/office/officeart/2016/7/layout/RoundedRectangleTimeline"/>
    <dgm:cxn modelId="{932EDACD-832D-4EB7-9916-2167C54B067D}" type="presParOf" srcId="{AB52B3CC-6563-466D-BFC3-9B6B5AFA0881}" destId="{ACC6B7E7-F65F-432F-BCC1-EC600C36C51C}" srcOrd="24" destOrd="0" presId="urn:microsoft.com/office/officeart/2016/7/layout/RoundedRectangleTimeline"/>
    <dgm:cxn modelId="{7B84764C-0A26-4EBA-B532-62B6262A5981}" type="presParOf" srcId="{ACC6B7E7-F65F-432F-BCC1-EC600C36C51C}" destId="{D0C99856-E8B1-41DF-8C34-54FFBBB0FA1D}" srcOrd="0" destOrd="0" presId="urn:microsoft.com/office/officeart/2016/7/layout/RoundedRectangleTimeline"/>
    <dgm:cxn modelId="{EAE939C7-EC50-4D80-AC98-EC1AA0030220}" type="presParOf" srcId="{ACC6B7E7-F65F-432F-BCC1-EC600C36C51C}" destId="{5AAE68C6-B737-48FA-8177-E354F25DDA11}" srcOrd="1" destOrd="0" presId="urn:microsoft.com/office/officeart/2016/7/layout/RoundedRectangleTimeline"/>
    <dgm:cxn modelId="{6C22AA4F-1249-470C-B3FF-65A164CD7E30}" type="presParOf" srcId="{ACC6B7E7-F65F-432F-BCC1-EC600C36C51C}" destId="{6C189466-F4B7-4727-9007-E4D55C751C1F}" srcOrd="2" destOrd="0" presId="urn:microsoft.com/office/officeart/2016/7/layout/RoundedRectangleTimeline"/>
    <dgm:cxn modelId="{551BED45-D945-4341-A80D-E89A801F42FF}" type="presParOf" srcId="{ACC6B7E7-F65F-432F-BCC1-EC600C36C51C}" destId="{5F0BA29D-316F-4CA1-9E65-FBBCF3844464}" srcOrd="3" destOrd="0" presId="urn:microsoft.com/office/officeart/2016/7/layout/RoundedRectangleTimeline"/>
    <dgm:cxn modelId="{B10ECA2C-4433-40BF-AF5E-2643DC60FAA2}" type="presParOf" srcId="{ACC6B7E7-F65F-432F-BCC1-EC600C36C51C}" destId="{017F5687-7FA8-41DE-B586-09B5C4970AEF}" srcOrd="4" destOrd="0" presId="urn:microsoft.com/office/officeart/2016/7/layout/RoundedRectangleTimeline"/>
    <dgm:cxn modelId="{F8364287-BBDD-4A26-B85E-80C4996BC81C}" type="presParOf" srcId="{AB52B3CC-6563-466D-BFC3-9B6B5AFA0881}" destId="{8A99AACC-4E91-48F4-B2D9-D9F2D209D4BC}" srcOrd="25" destOrd="0" presId="urn:microsoft.com/office/officeart/2016/7/layout/RoundedRectangleTimeline"/>
    <dgm:cxn modelId="{96FC76C9-7B9A-4447-9CCB-1DF96AE7BF38}" type="presParOf" srcId="{AB52B3CC-6563-466D-BFC3-9B6B5AFA0881}" destId="{D45C6952-C28A-466B-8793-0350D8EBF3E5}" srcOrd="26" destOrd="0" presId="urn:microsoft.com/office/officeart/2016/7/layout/RoundedRectangleTimeline"/>
    <dgm:cxn modelId="{C9E1AE4F-AF98-4CB7-812B-60DC7EB7E6D6}" type="presParOf" srcId="{D45C6952-C28A-466B-8793-0350D8EBF3E5}" destId="{26353F0D-7FBD-4DBE-8453-B3513AEB98BE}" srcOrd="0" destOrd="0" presId="urn:microsoft.com/office/officeart/2016/7/layout/RoundedRectangleTimeline"/>
    <dgm:cxn modelId="{CC6FB5C0-0389-4D8F-868B-8DEEB40B1193}" type="presParOf" srcId="{D45C6952-C28A-466B-8793-0350D8EBF3E5}" destId="{96AAD74B-9262-45D0-88DA-9D0C745BDFC4}" srcOrd="1" destOrd="0" presId="urn:microsoft.com/office/officeart/2016/7/layout/RoundedRectangleTimeline"/>
    <dgm:cxn modelId="{6184A9F3-47CC-4D5A-9773-F614B54050B9}" type="presParOf" srcId="{D45C6952-C28A-466B-8793-0350D8EBF3E5}" destId="{2A08FC48-D1F0-4FB5-814C-2750AEDAA45D}" srcOrd="2" destOrd="0" presId="urn:microsoft.com/office/officeart/2016/7/layout/RoundedRectangleTimeline"/>
    <dgm:cxn modelId="{71DAE636-5591-4628-8B62-F4B4DE70AF27}" type="presParOf" srcId="{D45C6952-C28A-466B-8793-0350D8EBF3E5}" destId="{5B0EEC90-4702-45B2-8304-984E8AEE4E21}" srcOrd="3" destOrd="0" presId="urn:microsoft.com/office/officeart/2016/7/layout/RoundedRectangleTimeline"/>
    <dgm:cxn modelId="{28B75BC8-C21A-4B0F-BBEB-98E8AFE60939}" type="presParOf" srcId="{D45C6952-C28A-466B-8793-0350D8EBF3E5}" destId="{A6072237-C0BD-47B0-8A50-5823C71088B7}" srcOrd="4" destOrd="0" presId="urn:microsoft.com/office/officeart/2016/7/layout/RoundedRectangleTimeline"/>
    <dgm:cxn modelId="{750EF267-C975-447E-8650-35D4395305B8}" type="presParOf" srcId="{AB52B3CC-6563-466D-BFC3-9B6B5AFA0881}" destId="{9348B613-6990-46F1-9339-98F6E4D70B3B}" srcOrd="27" destOrd="0" presId="urn:microsoft.com/office/officeart/2016/7/layout/RoundedRectangleTimeline"/>
    <dgm:cxn modelId="{A04B4B92-BD00-4827-9E15-304EC8E83414}" type="presParOf" srcId="{AB52B3CC-6563-466D-BFC3-9B6B5AFA0881}" destId="{10F971E9-4217-4C11-8FCC-817B9567C798}" srcOrd="28" destOrd="0" presId="urn:microsoft.com/office/officeart/2016/7/layout/RoundedRectangleTimeline"/>
    <dgm:cxn modelId="{D68A3C48-77AD-4696-AD04-D75415EF3330}" type="presParOf" srcId="{10F971E9-4217-4C11-8FCC-817B9567C798}" destId="{9CE4EC57-07B0-4C96-8E97-2503455BD8E3}" srcOrd="0" destOrd="0" presId="urn:microsoft.com/office/officeart/2016/7/layout/RoundedRectangleTimeline"/>
    <dgm:cxn modelId="{AB527371-227E-40F9-BC58-E29D1F669D82}" type="presParOf" srcId="{10F971E9-4217-4C11-8FCC-817B9567C798}" destId="{EB71BCED-3216-44A0-8AF9-AAA167BBEFC8}" srcOrd="1" destOrd="0" presId="urn:microsoft.com/office/officeart/2016/7/layout/RoundedRectangleTimeline"/>
    <dgm:cxn modelId="{FA40B47E-66DA-44E7-BC78-0D69A85C2DCB}" type="presParOf" srcId="{10F971E9-4217-4C11-8FCC-817B9567C798}" destId="{5CFBAC4C-D625-4DA2-A06F-9B7A4269C8CA}" srcOrd="2" destOrd="0" presId="urn:microsoft.com/office/officeart/2016/7/layout/RoundedRectangleTimeline"/>
    <dgm:cxn modelId="{375BC15F-0515-4103-94A0-D579686BFDBE}" type="presParOf" srcId="{10F971E9-4217-4C11-8FCC-817B9567C798}" destId="{F1BE691D-3692-4CDD-A734-7390DD166C86}" srcOrd="3" destOrd="0" presId="urn:microsoft.com/office/officeart/2016/7/layout/RoundedRectangleTimeline"/>
    <dgm:cxn modelId="{E825ED23-DBEC-4552-9EBB-523D6FE0D088}" type="presParOf" srcId="{10F971E9-4217-4C11-8FCC-817B9567C798}" destId="{AC23E1DB-0236-46F9-869D-0875C56101E2}" srcOrd="4" destOrd="0" presId="urn:microsoft.com/office/officeart/2016/7/layout/RoundedRectangleTimeline"/>
    <dgm:cxn modelId="{35B835BC-6E8C-42DE-A559-3125318571E9}" type="presParOf" srcId="{AB52B3CC-6563-466D-BFC3-9B6B5AFA0881}" destId="{1F2FEDBF-0EBB-4CA4-AAAF-51EE51110456}" srcOrd="29" destOrd="0" presId="urn:microsoft.com/office/officeart/2016/7/layout/RoundedRectangleTimeline"/>
    <dgm:cxn modelId="{B5BD91D0-8CFA-4F9B-9442-2C49F85541C0}" type="presParOf" srcId="{AB52B3CC-6563-466D-BFC3-9B6B5AFA0881}" destId="{56227295-D24A-4A13-BF6E-DB382CA49F41}" srcOrd="30" destOrd="0" presId="urn:microsoft.com/office/officeart/2016/7/layout/RoundedRectangleTimeline"/>
    <dgm:cxn modelId="{783AFA2D-3613-4E9E-92C6-9EFC0C33FC52}" type="presParOf" srcId="{56227295-D24A-4A13-BF6E-DB382CA49F41}" destId="{19594FA2-1ECD-4673-BEC7-82833075E14D}" srcOrd="0" destOrd="0" presId="urn:microsoft.com/office/officeart/2016/7/layout/RoundedRectangleTimeline"/>
    <dgm:cxn modelId="{15672A9B-4E24-42D7-A7B8-609A92B4195F}" type="presParOf" srcId="{56227295-D24A-4A13-BF6E-DB382CA49F41}" destId="{05CA3DA0-6998-483B-B4BD-D7B25CE3689D}" srcOrd="1" destOrd="0" presId="urn:microsoft.com/office/officeart/2016/7/layout/RoundedRectangleTimeline"/>
    <dgm:cxn modelId="{F02C46DB-1507-4A96-9666-CD0887713059}" type="presParOf" srcId="{56227295-D24A-4A13-BF6E-DB382CA49F41}" destId="{5CD2F881-BDEA-444A-8C88-938A4D94DCE0}" srcOrd="2" destOrd="0" presId="urn:microsoft.com/office/officeart/2016/7/layout/RoundedRectangleTimeline"/>
    <dgm:cxn modelId="{466FC734-237A-4263-979B-D7003FB8D3E5}" type="presParOf" srcId="{56227295-D24A-4A13-BF6E-DB382CA49F41}" destId="{FC0EA905-04F0-4410-8A2F-2F34DF8EAB11}" srcOrd="3" destOrd="0" presId="urn:microsoft.com/office/officeart/2016/7/layout/RoundedRectangleTimeline"/>
    <dgm:cxn modelId="{B96BAD5A-91DA-4137-946E-115121ED01BB}" type="presParOf" srcId="{56227295-D24A-4A13-BF6E-DB382CA49F41}" destId="{E2A3DECD-BB2C-4D52-B77D-E206F1A47D72}" srcOrd="4" destOrd="0" presId="urn:microsoft.com/office/officeart/2016/7/layout/RoundedRectangleTimeline"/>
    <dgm:cxn modelId="{1590817A-39F4-42FE-BB89-77D16FA0F853}" type="presParOf" srcId="{AB52B3CC-6563-466D-BFC3-9B6B5AFA0881}" destId="{D587AE3A-80DE-4193-9EB5-C4E1BBF1A73D}" srcOrd="31" destOrd="0" presId="urn:microsoft.com/office/officeart/2016/7/layout/RoundedRectangleTimeline"/>
    <dgm:cxn modelId="{5851E3C0-E63E-4643-A447-E6B034339B29}" type="presParOf" srcId="{AB52B3CC-6563-466D-BFC3-9B6B5AFA0881}" destId="{35B662A0-9174-4D0E-A1AD-9DE6114CACA4}" srcOrd="32" destOrd="0" presId="urn:microsoft.com/office/officeart/2016/7/layout/RoundedRectangleTimeline"/>
    <dgm:cxn modelId="{47EABC93-635D-4F94-85CC-09BA65E803CF}" type="presParOf" srcId="{35B662A0-9174-4D0E-A1AD-9DE6114CACA4}" destId="{96C97A04-B371-43CE-BCC1-E6362E4E25D1}" srcOrd="0" destOrd="0" presId="urn:microsoft.com/office/officeart/2016/7/layout/RoundedRectangleTimeline"/>
    <dgm:cxn modelId="{F0827736-5EA1-4891-91F3-32234BA9CAD7}" type="presParOf" srcId="{35B662A0-9174-4D0E-A1AD-9DE6114CACA4}" destId="{922E99C1-F6EA-4065-9B9F-E24C25C74ADB}" srcOrd="1" destOrd="0" presId="urn:microsoft.com/office/officeart/2016/7/layout/RoundedRectangleTimeline"/>
    <dgm:cxn modelId="{6C6F77A2-6421-4750-8F02-9EF989ED78C0}" type="presParOf" srcId="{35B662A0-9174-4D0E-A1AD-9DE6114CACA4}" destId="{80B81775-ECD2-4D54-9A1D-AA7CA02E4EED}" srcOrd="2" destOrd="0" presId="urn:microsoft.com/office/officeart/2016/7/layout/RoundedRectangleTimeline"/>
    <dgm:cxn modelId="{3064532F-70D6-4F5F-AC65-D31D59D688AF}" type="presParOf" srcId="{35B662A0-9174-4D0E-A1AD-9DE6114CACA4}" destId="{02EC59C7-2E80-47DB-BB2E-2C82006AFB71}" srcOrd="3" destOrd="0" presId="urn:microsoft.com/office/officeart/2016/7/layout/RoundedRectangleTimeline"/>
    <dgm:cxn modelId="{38EAE619-D88E-4EE4-AC62-60BAE382EA80}" type="presParOf" srcId="{35B662A0-9174-4D0E-A1AD-9DE6114CACA4}" destId="{CD17E3E9-FDD3-4BBF-8A98-7B480A42F7B4}" srcOrd="4" destOrd="0" presId="urn:microsoft.com/office/officeart/2016/7/layout/RoundedRectangleTimeline"/>
    <dgm:cxn modelId="{C4E16DFF-3725-42A6-A522-33DE1934B179}" type="presParOf" srcId="{AB52B3CC-6563-466D-BFC3-9B6B5AFA0881}" destId="{E7342059-9D05-4950-942B-8261C0C7CEC7}" srcOrd="33" destOrd="0" presId="urn:microsoft.com/office/officeart/2016/7/layout/RoundedRectangleTimeline"/>
    <dgm:cxn modelId="{9BF85403-5CBF-41AC-9C23-13D62794C7EE}" type="presParOf" srcId="{AB52B3CC-6563-466D-BFC3-9B6B5AFA0881}" destId="{CF199896-57A6-4BD4-94E8-AD0F26601681}" srcOrd="34" destOrd="0" presId="urn:microsoft.com/office/officeart/2016/7/layout/RoundedRectangleTimeline"/>
    <dgm:cxn modelId="{F53BCF29-FFC1-42D6-BEF3-47A26A1A7341}" type="presParOf" srcId="{CF199896-57A6-4BD4-94E8-AD0F26601681}" destId="{08842E3F-D65D-4605-9F3D-9E84F8CF68D1}" srcOrd="0" destOrd="0" presId="urn:microsoft.com/office/officeart/2016/7/layout/RoundedRectangleTimeline"/>
    <dgm:cxn modelId="{ADC081F4-947C-441B-B634-69DA9E3B66BC}" type="presParOf" srcId="{CF199896-57A6-4BD4-94E8-AD0F26601681}" destId="{2B3EE099-4CFC-4607-AF49-FCEABA24AA70}" srcOrd="1" destOrd="0" presId="urn:microsoft.com/office/officeart/2016/7/layout/RoundedRectangleTimeline"/>
    <dgm:cxn modelId="{EC57F78A-E363-4087-A475-9C7D405B888D}" type="presParOf" srcId="{CF199896-57A6-4BD4-94E8-AD0F26601681}" destId="{8343C4DA-15AC-48BA-B2F6-A094DF21E523}" srcOrd="2" destOrd="0" presId="urn:microsoft.com/office/officeart/2016/7/layout/RoundedRectangleTimeline"/>
    <dgm:cxn modelId="{BF306BDD-9011-4BAD-90D4-9BC56B6EA617}" type="presParOf" srcId="{CF199896-57A6-4BD4-94E8-AD0F26601681}" destId="{9CBD5B8A-3CD1-44BE-9D69-B184665610B9}" srcOrd="3" destOrd="0" presId="urn:microsoft.com/office/officeart/2016/7/layout/RoundedRectangleTimeline"/>
    <dgm:cxn modelId="{03B87F27-B968-4777-909C-6780454615E6}" type="presParOf" srcId="{CF199896-57A6-4BD4-94E8-AD0F26601681}" destId="{36E7CD1E-C675-4DAF-9883-5AC176BD910D}" srcOrd="4" destOrd="0" presId="urn:microsoft.com/office/officeart/2016/7/layout/RoundedRectangleTimeline"/>
    <dgm:cxn modelId="{84BC81B6-93AA-43F4-9067-B9B401868F48}" type="presParOf" srcId="{AB52B3CC-6563-466D-BFC3-9B6B5AFA0881}" destId="{DFE22BC7-C9B3-4A8F-A7B4-8BCEDD566D05}" srcOrd="35" destOrd="0" presId="urn:microsoft.com/office/officeart/2016/7/layout/RoundedRectangleTimeline"/>
    <dgm:cxn modelId="{AEA22C7D-0674-4B3B-BD4F-986DC515CECA}" type="presParOf" srcId="{AB52B3CC-6563-466D-BFC3-9B6B5AFA0881}" destId="{16413C41-BA90-48E4-BCAE-70E193B72D54}" srcOrd="36" destOrd="0" presId="urn:microsoft.com/office/officeart/2016/7/layout/RoundedRectangleTimeline"/>
    <dgm:cxn modelId="{9C08E1D1-094A-4DED-830E-B52353058D5A}" type="presParOf" srcId="{16413C41-BA90-48E4-BCAE-70E193B72D54}" destId="{5C4E8182-C5D1-43A1-8CAB-C22F52FC5415}" srcOrd="0" destOrd="0" presId="urn:microsoft.com/office/officeart/2016/7/layout/RoundedRectangleTimeline"/>
    <dgm:cxn modelId="{F6D8DAAC-977E-4314-AECA-404B54D0FA17}" type="presParOf" srcId="{16413C41-BA90-48E4-BCAE-70E193B72D54}" destId="{5AB6F300-65D5-411E-8952-EDFAA86A15AE}" srcOrd="1" destOrd="0" presId="urn:microsoft.com/office/officeart/2016/7/layout/RoundedRectangleTimeline"/>
    <dgm:cxn modelId="{8641CC3E-5785-4669-9AD4-8A54C499447F}" type="presParOf" srcId="{16413C41-BA90-48E4-BCAE-70E193B72D54}" destId="{CF9E2E02-4139-4546-946C-372EC0116C1A}" srcOrd="2" destOrd="0" presId="urn:microsoft.com/office/officeart/2016/7/layout/RoundedRectangleTimeline"/>
    <dgm:cxn modelId="{EEDF19B1-239C-471A-97D7-004620EB880B}" type="presParOf" srcId="{16413C41-BA90-48E4-BCAE-70E193B72D54}" destId="{CA7E8EAE-943B-4960-A6B8-16E02EC9F376}" srcOrd="3" destOrd="0" presId="urn:microsoft.com/office/officeart/2016/7/layout/RoundedRectangleTimeline"/>
    <dgm:cxn modelId="{8375D920-2A06-4160-914D-4D6EBA8BC5A4}" type="presParOf" srcId="{16413C41-BA90-48E4-BCAE-70E193B72D54}" destId="{ACF0132B-1BE2-49AE-8A66-C1C70776039E}" srcOrd="4" destOrd="0" presId="urn:microsoft.com/office/officeart/2016/7/layout/RoundedRectangleTimeline"/>
    <dgm:cxn modelId="{A221185F-B0F7-4296-92E4-1C5CE9AFBF63}" type="presParOf" srcId="{AB52B3CC-6563-466D-BFC3-9B6B5AFA0881}" destId="{07A87A92-4C33-4849-938D-BA4D467D42E6}" srcOrd="37" destOrd="0" presId="urn:microsoft.com/office/officeart/2016/7/layout/RoundedRectangleTimeline"/>
    <dgm:cxn modelId="{AE97DF5F-11AE-4410-9BCB-E6315AB752F2}" type="presParOf" srcId="{AB52B3CC-6563-466D-BFC3-9B6B5AFA0881}" destId="{154D8EC1-1710-43A5-BAD0-3798BB6E55E6}" srcOrd="38" destOrd="0" presId="urn:microsoft.com/office/officeart/2016/7/layout/RoundedRectangleTimeline"/>
    <dgm:cxn modelId="{EAFDA17A-0F1A-4DFD-947A-797F90AE04F0}" type="presParOf" srcId="{154D8EC1-1710-43A5-BAD0-3798BB6E55E6}" destId="{89B6E709-E9BF-4057-9E3C-3C215B5A487F}" srcOrd="0" destOrd="0" presId="urn:microsoft.com/office/officeart/2016/7/layout/RoundedRectangleTimeline"/>
    <dgm:cxn modelId="{57DA6B0A-6FCB-46FF-96E2-710B8906FFD9}" type="presParOf" srcId="{154D8EC1-1710-43A5-BAD0-3798BB6E55E6}" destId="{670280C1-8915-44EB-8271-174E7E0ECD83}" srcOrd="1" destOrd="0" presId="urn:microsoft.com/office/officeart/2016/7/layout/RoundedRectangleTimeline"/>
    <dgm:cxn modelId="{02B8A7FF-495C-4642-9B21-CD1D4233163E}" type="presParOf" srcId="{154D8EC1-1710-43A5-BAD0-3798BB6E55E6}" destId="{8327D3AD-6B86-4A01-8141-ADEB1ADF3799}" srcOrd="2" destOrd="0" presId="urn:microsoft.com/office/officeart/2016/7/layout/RoundedRectangleTimeline"/>
    <dgm:cxn modelId="{532A48EA-547D-4A5D-8853-0BF8C6D4EDB5}" type="presParOf" srcId="{154D8EC1-1710-43A5-BAD0-3798BB6E55E6}" destId="{A3852EFB-99BD-40ED-B87B-43142AA43767}" srcOrd="3" destOrd="0" presId="urn:microsoft.com/office/officeart/2016/7/layout/RoundedRectangleTimeline"/>
    <dgm:cxn modelId="{92D755CE-127F-4656-A40B-F79ACA6269FA}" type="presParOf" srcId="{154D8EC1-1710-43A5-BAD0-3798BB6E55E6}" destId="{A4F67444-D9DA-4EE6-916C-DAD245D0518D}" srcOrd="4" destOrd="0" presId="urn:microsoft.com/office/officeart/2016/7/layout/RoundedRectangleTimeline"/>
    <dgm:cxn modelId="{1E7842BB-7749-4BDA-9B11-CC1CF6C94170}" type="presParOf" srcId="{AB52B3CC-6563-466D-BFC3-9B6B5AFA0881}" destId="{17CA48F6-565A-49A2-B7DB-FA9F1A3EA406}" srcOrd="39" destOrd="0" presId="urn:microsoft.com/office/officeart/2016/7/layout/RoundedRectangleTimeline"/>
    <dgm:cxn modelId="{E124A65C-C30F-464D-ABD9-AEB4F51E009B}" type="presParOf" srcId="{AB52B3CC-6563-466D-BFC3-9B6B5AFA0881}" destId="{A708C7A2-1176-417A-B63D-41289EB92291}" srcOrd="40" destOrd="0" presId="urn:microsoft.com/office/officeart/2016/7/layout/RoundedRectangleTimeline"/>
    <dgm:cxn modelId="{9E9A456E-6954-4EB6-B192-E58CA3DA1C58}" type="presParOf" srcId="{A708C7A2-1176-417A-B63D-41289EB92291}" destId="{FDACDBF8-F400-46CF-835D-93FA97AD17E9}" srcOrd="0" destOrd="0" presId="urn:microsoft.com/office/officeart/2016/7/layout/RoundedRectangleTimeline"/>
    <dgm:cxn modelId="{2D18171A-A02B-47B7-829F-D3D05F550F0B}" type="presParOf" srcId="{A708C7A2-1176-417A-B63D-41289EB92291}" destId="{5BA876E5-BEB8-4891-BC3D-DF02C5FFDBB8}" srcOrd="1" destOrd="0" presId="urn:microsoft.com/office/officeart/2016/7/layout/RoundedRectangleTimeline"/>
    <dgm:cxn modelId="{AD1F9376-2D96-4487-878C-21095A2AE18A}" type="presParOf" srcId="{A708C7A2-1176-417A-B63D-41289EB92291}" destId="{030BF7E4-CED0-4C15-A580-3BCB9BDF0CE4}" srcOrd="2" destOrd="0" presId="urn:microsoft.com/office/officeart/2016/7/layout/RoundedRectangleTimeline"/>
    <dgm:cxn modelId="{AF97F592-6EFE-45EA-8650-6962EDF66021}" type="presParOf" srcId="{A708C7A2-1176-417A-B63D-41289EB92291}" destId="{3FD48FCC-40A5-4AC0-A013-4C1F708A9B3B}" srcOrd="3" destOrd="0" presId="urn:microsoft.com/office/officeart/2016/7/layout/RoundedRectangleTimeline"/>
    <dgm:cxn modelId="{D5E032F9-802D-4351-A5F4-6DD23B47DAD8}" type="presParOf" srcId="{A708C7A2-1176-417A-B63D-41289EB92291}" destId="{888546E2-3698-4AF5-BE90-F3E28FE04FCD}" srcOrd="4" destOrd="0" presId="urn:microsoft.com/office/officeart/2016/7/layout/RoundedRectangleTimeline"/>
    <dgm:cxn modelId="{E86BC7D2-35E9-4CD7-A7F5-561131BBD010}" type="presParOf" srcId="{AB52B3CC-6563-466D-BFC3-9B6B5AFA0881}" destId="{E8E058E5-62FC-4E52-AE19-39F7B3401ABD}" srcOrd="41" destOrd="0" presId="urn:microsoft.com/office/officeart/2016/7/layout/RoundedRectangleTimeline"/>
    <dgm:cxn modelId="{FDD380ED-1E3E-4C3D-BA41-90E2B575823B}" type="presParOf" srcId="{AB52B3CC-6563-466D-BFC3-9B6B5AFA0881}" destId="{E0FA601D-183D-416F-9C23-D0940EC52D14}" srcOrd="42" destOrd="0" presId="urn:microsoft.com/office/officeart/2016/7/layout/RoundedRectangleTimeline"/>
    <dgm:cxn modelId="{F8488291-43FC-44DE-AF92-70259A6CE088}" type="presParOf" srcId="{E0FA601D-183D-416F-9C23-D0940EC52D14}" destId="{97A995B1-C9D0-4A9F-86B5-6D5B1ADD01AA}" srcOrd="0" destOrd="0" presId="urn:microsoft.com/office/officeart/2016/7/layout/RoundedRectangleTimeline"/>
    <dgm:cxn modelId="{36C7996C-A716-44A3-A1D0-290A50051E2F}" type="presParOf" srcId="{E0FA601D-183D-416F-9C23-D0940EC52D14}" destId="{EC5FE6A7-69DC-4B3F-980E-06BD8E99D1BA}" srcOrd="1" destOrd="0" presId="urn:microsoft.com/office/officeart/2016/7/layout/RoundedRectangleTimeline"/>
    <dgm:cxn modelId="{375FD086-D48F-4F79-918D-F4A31F98986D}" type="presParOf" srcId="{E0FA601D-183D-416F-9C23-D0940EC52D14}" destId="{6366E519-9870-4154-88F0-377305CA2C7F}" srcOrd="2" destOrd="0" presId="urn:microsoft.com/office/officeart/2016/7/layout/RoundedRectangleTimeline"/>
    <dgm:cxn modelId="{A5C7FD7B-6A74-4D91-AB43-F63FAA074A8D}" type="presParOf" srcId="{E0FA601D-183D-416F-9C23-D0940EC52D14}" destId="{14B7958A-6038-4FB9-A60F-DAAFAC82E0B1}" srcOrd="3" destOrd="0" presId="urn:microsoft.com/office/officeart/2016/7/layout/RoundedRectangleTimeline"/>
    <dgm:cxn modelId="{90B30D83-3BB7-4F8C-B676-A09056948039}" type="presParOf" srcId="{E0FA601D-183D-416F-9C23-D0940EC52D14}" destId="{BBE8DA5D-23B2-4853-A68D-6721C5920EA4}" srcOrd="4" destOrd="0" presId="urn:microsoft.com/office/officeart/2016/7/layout/RoundedRectangleTimeline"/>
    <dgm:cxn modelId="{30447CDF-B2CC-4613-8DD2-73612DFD9F6D}" type="presParOf" srcId="{AB52B3CC-6563-466D-BFC3-9B6B5AFA0881}" destId="{743F3087-838B-4171-A4A1-2199997A0427}" srcOrd="43" destOrd="0" presId="urn:microsoft.com/office/officeart/2016/7/layout/RoundedRectangleTimeline"/>
    <dgm:cxn modelId="{440C2C91-FF8E-43B4-99F6-6785F6E3AE8E}" type="presParOf" srcId="{AB52B3CC-6563-466D-BFC3-9B6B5AFA0881}" destId="{19105188-2720-46AD-AD35-901874836DCF}" srcOrd="44" destOrd="0" presId="urn:microsoft.com/office/officeart/2016/7/layout/RoundedRectangleTimeline"/>
    <dgm:cxn modelId="{25827CCD-CCD4-4359-A5F5-7AE6D0A38F64}" type="presParOf" srcId="{19105188-2720-46AD-AD35-901874836DCF}" destId="{D6A4B2D4-B180-48A3-9C75-FB6E348F4860}" srcOrd="0" destOrd="0" presId="urn:microsoft.com/office/officeart/2016/7/layout/RoundedRectangleTimeline"/>
    <dgm:cxn modelId="{5FE1F60C-AD39-47CA-A262-C3903A648D9A}" type="presParOf" srcId="{19105188-2720-46AD-AD35-901874836DCF}" destId="{9F37CF0D-B3D9-4DFB-8E84-6C7F5A2B28E0}" srcOrd="1" destOrd="0" presId="urn:microsoft.com/office/officeart/2016/7/layout/RoundedRectangleTimeline"/>
    <dgm:cxn modelId="{17EE93C4-1D57-4F7B-9C7E-536AE2DDAD15}" type="presParOf" srcId="{19105188-2720-46AD-AD35-901874836DCF}" destId="{6489979B-2D95-46A0-B97B-6E3397DC5C03}" srcOrd="2" destOrd="0" presId="urn:microsoft.com/office/officeart/2016/7/layout/RoundedRectangleTimeline"/>
    <dgm:cxn modelId="{11A5E168-BFCF-43FB-BD3C-B906A93083F5}" type="presParOf" srcId="{19105188-2720-46AD-AD35-901874836DCF}" destId="{B3882D1E-DEC5-4584-80B9-1F0BFA5EAA58}" srcOrd="3" destOrd="0" presId="urn:microsoft.com/office/officeart/2016/7/layout/RoundedRectangleTimeline"/>
    <dgm:cxn modelId="{12EC8825-2B41-49F7-9C92-F20219D19DA9}" type="presParOf" srcId="{19105188-2720-46AD-AD35-901874836DCF}" destId="{A7B5DDC3-5264-4ACC-90C8-A61CA137285F}" srcOrd="4" destOrd="0" presId="urn:microsoft.com/office/officeart/2016/7/layout/RoundedRectangleTimeline"/>
    <dgm:cxn modelId="{32200E73-E2E5-437B-944B-68707B08C8A9}" type="presParOf" srcId="{AB52B3CC-6563-466D-BFC3-9B6B5AFA0881}" destId="{64A3C66A-A558-41CD-8F4D-F880BBBFF0F6}" srcOrd="45" destOrd="0" presId="urn:microsoft.com/office/officeart/2016/7/layout/RoundedRectangleTimeline"/>
    <dgm:cxn modelId="{666E026E-F1DB-471E-A605-7E2BAF03EFF8}" type="presParOf" srcId="{AB52B3CC-6563-466D-BFC3-9B6B5AFA0881}" destId="{304BE649-71A6-4797-99B0-97D8CDF38774}" srcOrd="46" destOrd="0" presId="urn:microsoft.com/office/officeart/2016/7/layout/RoundedRectangleTimeline"/>
    <dgm:cxn modelId="{2DE61C9F-EE77-45C7-8C04-6E1A806C3093}" type="presParOf" srcId="{304BE649-71A6-4797-99B0-97D8CDF38774}" destId="{21DF4B30-4C69-4562-88E9-CA978C9EED66}" srcOrd="0" destOrd="0" presId="urn:microsoft.com/office/officeart/2016/7/layout/RoundedRectangleTimeline"/>
    <dgm:cxn modelId="{355E5EE1-54EB-4B2C-9426-972F2948F622}" type="presParOf" srcId="{304BE649-71A6-4797-99B0-97D8CDF38774}" destId="{B6920351-1CCF-44A8-80CE-9D4DB69B05A6}" srcOrd="1" destOrd="0" presId="urn:microsoft.com/office/officeart/2016/7/layout/RoundedRectangleTimeline"/>
    <dgm:cxn modelId="{AA9AA50F-72EE-4608-8250-F13327F10AFB}" type="presParOf" srcId="{304BE649-71A6-4797-99B0-97D8CDF38774}" destId="{E0C0CB3B-F28D-451A-83AA-C9E5D7B44E87}" srcOrd="2" destOrd="0" presId="urn:microsoft.com/office/officeart/2016/7/layout/RoundedRectangleTimeline"/>
    <dgm:cxn modelId="{D94349BA-32A8-45D3-969D-A6B6EB6B00D0}" type="presParOf" srcId="{304BE649-71A6-4797-99B0-97D8CDF38774}" destId="{5C0AA84E-C6CF-4002-BD1A-E69DD857E2C5}" srcOrd="3" destOrd="0" presId="urn:microsoft.com/office/officeart/2016/7/layout/RoundedRectangleTimeline"/>
    <dgm:cxn modelId="{C3973128-B956-4926-8F43-D3847D352376}" type="presParOf" srcId="{304BE649-71A6-4797-99B0-97D8CDF38774}" destId="{411E152D-354D-4826-B506-5262A1C9BFF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62E9F-3873-4E4D-BC4F-D9481ADF8285}">
      <dsp:nvSpPr>
        <dsp:cNvPr id="0" name=""/>
        <dsp:cNvSpPr/>
      </dsp:nvSpPr>
      <dsp:spPr>
        <a:xfrm rot="16200000">
          <a:off x="559200" y="1725063"/>
          <a:ext cx="437110" cy="92098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1951</a:t>
          </a:r>
          <a:endParaRPr lang="en-US" sz="1100" b="0" kern="1200" dirty="0">
            <a:latin typeface="Times New Roman" panose="02020603050405020304" pitchFamily="18" charset="0"/>
            <a:cs typeface="Times New Roman" panose="02020603050405020304" pitchFamily="18" charset="0"/>
          </a:endParaRPr>
        </a:p>
      </dsp:txBody>
      <dsp:txXfrm rot="5400000">
        <a:off x="338603" y="1988336"/>
        <a:ext cx="899643" cy="394434"/>
      </dsp:txXfrm>
    </dsp:sp>
    <dsp:sp modelId="{0A300A74-3433-4C56-BBA7-A6EBA67A519E}">
      <dsp:nvSpPr>
        <dsp:cNvPr id="0" name=""/>
        <dsp:cNvSpPr/>
      </dsp:nvSpPr>
      <dsp:spPr>
        <a:xfrm>
          <a:off x="10271" y="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b="0" i="0" kern="1200" dirty="0" err="1">
              <a:latin typeface="Times New Roman" panose="02020603050405020304" pitchFamily="18" charset="0"/>
              <a:cs typeface="Times New Roman" panose="02020603050405020304" pitchFamily="18" charset="0"/>
            </a:rPr>
            <a:t>Generatorul</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Lehmer</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este</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publicat</a:t>
          </a:r>
          <a:r>
            <a:rPr lang="en-US" sz="1100" b="0" i="0" kern="1200" dirty="0">
              <a:latin typeface="Times New Roman" panose="02020603050405020304" pitchFamily="18" charset="0"/>
              <a:cs typeface="Times New Roman" panose="02020603050405020304" pitchFamily="18" charset="0"/>
            </a:rPr>
            <a:t>.</a:t>
          </a:r>
          <a:endParaRPr lang="en-US" sz="1100" b="0" kern="1200" dirty="0">
            <a:latin typeface="Times New Roman" panose="02020603050405020304" pitchFamily="18" charset="0"/>
            <a:cs typeface="Times New Roman" panose="02020603050405020304" pitchFamily="18" charset="0"/>
          </a:endParaRPr>
        </a:p>
      </dsp:txBody>
      <dsp:txXfrm>
        <a:off x="10271" y="0"/>
        <a:ext cx="1534969" cy="1529887"/>
      </dsp:txXfrm>
    </dsp:sp>
    <dsp:sp modelId="{4546C29B-145E-410A-959F-D8B439566E39}">
      <dsp:nvSpPr>
        <dsp:cNvPr id="0" name=""/>
        <dsp:cNvSpPr/>
      </dsp:nvSpPr>
      <dsp:spPr>
        <a:xfrm>
          <a:off x="777755" y="1617309"/>
          <a:ext cx="0" cy="349688"/>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1EDAD9B-698C-491D-B07D-625AEC6561BA}">
      <dsp:nvSpPr>
        <dsp:cNvPr id="0" name=""/>
        <dsp:cNvSpPr/>
      </dsp:nvSpPr>
      <dsp:spPr>
        <a:xfrm>
          <a:off x="734044" y="1529887"/>
          <a:ext cx="87422" cy="87422"/>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0F1641-FB20-47B4-AD91-0A8B8003C226}">
      <dsp:nvSpPr>
        <dsp:cNvPr id="0" name=""/>
        <dsp:cNvSpPr/>
      </dsp:nvSpPr>
      <dsp:spPr>
        <a:xfrm>
          <a:off x="1238246" y="1966998"/>
          <a:ext cx="920981" cy="437110"/>
        </a:xfrm>
        <a:prstGeom prst="rect">
          <a:avLst/>
        </a:prstGeom>
        <a:solidFill>
          <a:schemeClr val="accent1">
            <a:shade val="80000"/>
            <a:hueOff val="40563"/>
            <a:satOff val="-823"/>
            <a:lumOff val="2789"/>
            <a:alphaOff val="0"/>
          </a:schemeClr>
        </a:solidFill>
        <a:ln w="22225" cap="rnd" cmpd="sng" algn="ctr">
          <a:solidFill>
            <a:schemeClr val="accent1">
              <a:shade val="80000"/>
              <a:hueOff val="40563"/>
              <a:satOff val="-823"/>
              <a:lumOff val="278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1958</a:t>
          </a:r>
          <a:endParaRPr lang="en-US" sz="1100" b="0" kern="1200" dirty="0">
            <a:latin typeface="Times New Roman" panose="02020603050405020304" pitchFamily="18" charset="0"/>
            <a:cs typeface="Times New Roman" panose="02020603050405020304" pitchFamily="18" charset="0"/>
          </a:endParaRPr>
        </a:p>
      </dsp:txBody>
      <dsp:txXfrm>
        <a:off x="1238246" y="1966998"/>
        <a:ext cx="920981" cy="437110"/>
      </dsp:txXfrm>
    </dsp:sp>
    <dsp:sp modelId="{EE28DC57-4FA5-4809-A1A7-D74ED8B1F23F}">
      <dsp:nvSpPr>
        <dsp:cNvPr id="0" name=""/>
        <dsp:cNvSpPr/>
      </dsp:nvSpPr>
      <dsp:spPr>
        <a:xfrm>
          <a:off x="931252"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b="0" i="0" kern="1200" dirty="0" err="1">
              <a:latin typeface="Times New Roman" panose="02020603050405020304" pitchFamily="18" charset="0"/>
              <a:cs typeface="Times New Roman" panose="02020603050405020304" pitchFamily="18" charset="0"/>
            </a:rPr>
            <a:t>Generatorul</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congruențial</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liniar</a:t>
          </a:r>
          <a:r>
            <a:rPr lang="en-US" sz="1100" b="0" i="0" kern="1200" dirty="0">
              <a:latin typeface="Times New Roman" panose="02020603050405020304" pitchFamily="18" charset="0"/>
              <a:cs typeface="Times New Roman" panose="02020603050405020304" pitchFamily="18" charset="0"/>
            </a:rPr>
            <a:t> </a:t>
          </a:r>
          <a:r>
            <a:rPr lang="en-US" sz="1100" b="0" i="0" kern="1200" dirty="0" err="1">
              <a:latin typeface="Times New Roman" panose="02020603050405020304" pitchFamily="18" charset="0"/>
              <a:cs typeface="Times New Roman" panose="02020603050405020304" pitchFamily="18" charset="0"/>
            </a:rPr>
            <a:t>publicat</a:t>
          </a:r>
          <a:r>
            <a:rPr lang="en-US" sz="1100" b="0" i="0" kern="1200" dirty="0">
              <a:latin typeface="Times New Roman" panose="02020603050405020304" pitchFamily="18" charset="0"/>
              <a:cs typeface="Times New Roman" panose="02020603050405020304" pitchFamily="18" charset="0"/>
            </a:rPr>
            <a:t> de W. E. Thomson </a:t>
          </a:r>
          <a:r>
            <a:rPr lang="en-US" sz="1100" b="0" i="0" kern="1200" dirty="0" err="1">
              <a:latin typeface="Times New Roman" panose="02020603050405020304" pitchFamily="18" charset="0"/>
              <a:cs typeface="Times New Roman" panose="02020603050405020304" pitchFamily="18" charset="0"/>
            </a:rPr>
            <a:t>și</a:t>
          </a:r>
          <a:r>
            <a:rPr lang="en-US" sz="1100" b="0" i="0" kern="1200" dirty="0">
              <a:latin typeface="Times New Roman" panose="02020603050405020304" pitchFamily="18" charset="0"/>
              <a:cs typeface="Times New Roman" panose="02020603050405020304" pitchFamily="18" charset="0"/>
            </a:rPr>
            <a:t> A. Rotenberg.</a:t>
          </a:r>
          <a:endParaRPr lang="en-US" sz="1100" b="0" kern="1200" dirty="0">
            <a:latin typeface="Times New Roman" panose="02020603050405020304" pitchFamily="18" charset="0"/>
            <a:cs typeface="Times New Roman" panose="02020603050405020304" pitchFamily="18" charset="0"/>
          </a:endParaRPr>
        </a:p>
      </dsp:txBody>
      <dsp:txXfrm>
        <a:off x="931252" y="2841220"/>
        <a:ext cx="1534969" cy="1529887"/>
      </dsp:txXfrm>
    </dsp:sp>
    <dsp:sp modelId="{DD86619A-4604-4053-A771-20E241164887}">
      <dsp:nvSpPr>
        <dsp:cNvPr id="0" name=""/>
        <dsp:cNvSpPr/>
      </dsp:nvSpPr>
      <dsp:spPr>
        <a:xfrm>
          <a:off x="1698737" y="2404109"/>
          <a:ext cx="0" cy="349688"/>
        </a:xfrm>
        <a:prstGeom prst="line">
          <a:avLst/>
        </a:prstGeom>
        <a:noFill/>
        <a:ln w="12700" cap="rnd" cmpd="sng" algn="ctr">
          <a:solidFill>
            <a:schemeClr val="accent1">
              <a:shade val="90000"/>
              <a:hueOff val="40565"/>
              <a:satOff val="-782"/>
              <a:lumOff val="2557"/>
              <a:alphaOff val="0"/>
            </a:schemeClr>
          </a:solidFill>
          <a:prstDash val="dash"/>
        </a:ln>
        <a:effectLst/>
      </dsp:spPr>
      <dsp:style>
        <a:lnRef idx="1">
          <a:scrgbClr r="0" g="0" b="0"/>
        </a:lnRef>
        <a:fillRef idx="0">
          <a:scrgbClr r="0" g="0" b="0"/>
        </a:fillRef>
        <a:effectRef idx="0">
          <a:scrgbClr r="0" g="0" b="0"/>
        </a:effectRef>
        <a:fontRef idx="minor"/>
      </dsp:style>
    </dsp:sp>
    <dsp:sp modelId="{4C7C4CB4-823C-4CB1-AEA9-C46BDA27BDF6}">
      <dsp:nvSpPr>
        <dsp:cNvPr id="0" name=""/>
        <dsp:cNvSpPr/>
      </dsp:nvSpPr>
      <dsp:spPr>
        <a:xfrm>
          <a:off x="1655026" y="2753798"/>
          <a:ext cx="87422" cy="87422"/>
        </a:xfrm>
        <a:prstGeom prst="ellipse">
          <a:avLst/>
        </a:prstGeom>
        <a:solidFill>
          <a:schemeClr val="accent1">
            <a:shade val="80000"/>
            <a:hueOff val="40563"/>
            <a:satOff val="-823"/>
            <a:lumOff val="278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5B6E02-2F93-4857-8AEF-5B70B1257F99}">
      <dsp:nvSpPr>
        <dsp:cNvPr id="0" name=""/>
        <dsp:cNvSpPr/>
      </dsp:nvSpPr>
      <dsp:spPr>
        <a:xfrm>
          <a:off x="2159228" y="1966998"/>
          <a:ext cx="920981" cy="437110"/>
        </a:xfrm>
        <a:prstGeom prst="rect">
          <a:avLst/>
        </a:prstGeom>
        <a:solidFill>
          <a:schemeClr val="accent1">
            <a:shade val="80000"/>
            <a:hueOff val="81126"/>
            <a:satOff val="-1647"/>
            <a:lumOff val="5578"/>
            <a:alphaOff val="0"/>
          </a:schemeClr>
        </a:solidFill>
        <a:ln w="22225" cap="rnd" cmpd="sng" algn="ctr">
          <a:solidFill>
            <a:schemeClr val="accent1">
              <a:shade val="80000"/>
              <a:hueOff val="81126"/>
              <a:satOff val="-1647"/>
              <a:lumOff val="55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endParaRPr lang="en-US" sz="1100" b="0" kern="1200" dirty="0">
            <a:latin typeface="Times New Roman" panose="02020603050405020304" pitchFamily="18" charset="0"/>
            <a:cs typeface="Times New Roman" panose="02020603050405020304" pitchFamily="18" charset="0"/>
          </a:endParaRPr>
        </a:p>
      </dsp:txBody>
      <dsp:txXfrm>
        <a:off x="2159228" y="1966998"/>
        <a:ext cx="920981" cy="437110"/>
      </dsp:txXfrm>
    </dsp:sp>
    <dsp:sp modelId="{B997A109-65DF-4A2E-A1B6-0E1B92132D37}">
      <dsp:nvSpPr>
        <dsp:cNvPr id="0" name=""/>
        <dsp:cNvSpPr/>
      </dsp:nvSpPr>
      <dsp:spPr>
        <a:xfrm>
          <a:off x="1852234" y="0"/>
          <a:ext cx="1534969" cy="1529887"/>
        </a:xfrm>
        <a:prstGeom prst="rect">
          <a:avLst/>
        </a:prstGeom>
        <a:noFill/>
        <a:ln>
          <a:noFill/>
        </a:ln>
        <a:effectLst/>
      </dsp:spPr>
      <dsp:style>
        <a:lnRef idx="0">
          <a:scrgbClr r="0" g="0" b="0"/>
        </a:lnRef>
        <a:fillRef idx="0">
          <a:scrgbClr r="0" g="0" b="0"/>
        </a:fillRef>
        <a:effectRef idx="0">
          <a:scrgbClr r="0" g="0" b="0"/>
        </a:effectRef>
        <a:fontRef idx="minor"/>
      </dsp:style>
    </dsp:sp>
    <dsp:sp modelId="{75F06496-82A9-431F-8593-E06503406DB2}">
      <dsp:nvSpPr>
        <dsp:cNvPr id="0" name=""/>
        <dsp:cNvSpPr/>
      </dsp:nvSpPr>
      <dsp:spPr>
        <a:xfrm>
          <a:off x="2619718" y="1617309"/>
          <a:ext cx="0" cy="349688"/>
        </a:xfrm>
        <a:prstGeom prst="line">
          <a:avLst/>
        </a:prstGeom>
        <a:noFill/>
        <a:ln w="12700" cap="rnd" cmpd="sng" algn="ctr">
          <a:solidFill>
            <a:schemeClr val="accent1">
              <a:shade val="90000"/>
              <a:hueOff val="81129"/>
              <a:satOff val="-1564"/>
              <a:lumOff val="5113"/>
              <a:alphaOff val="0"/>
            </a:schemeClr>
          </a:solidFill>
          <a:prstDash val="dash"/>
        </a:ln>
        <a:effectLst/>
      </dsp:spPr>
      <dsp:style>
        <a:lnRef idx="1">
          <a:scrgbClr r="0" g="0" b="0"/>
        </a:lnRef>
        <a:fillRef idx="0">
          <a:scrgbClr r="0" g="0" b="0"/>
        </a:fillRef>
        <a:effectRef idx="0">
          <a:scrgbClr r="0" g="0" b="0"/>
        </a:effectRef>
        <a:fontRef idx="minor"/>
      </dsp:style>
    </dsp:sp>
    <dsp:sp modelId="{FFBEB6C3-0BDD-4A73-8C9F-D7CBECAC9260}">
      <dsp:nvSpPr>
        <dsp:cNvPr id="0" name=""/>
        <dsp:cNvSpPr/>
      </dsp:nvSpPr>
      <dsp:spPr>
        <a:xfrm>
          <a:off x="2576007" y="1529887"/>
          <a:ext cx="87422" cy="87422"/>
        </a:xfrm>
        <a:prstGeom prst="ellipse">
          <a:avLst/>
        </a:prstGeom>
        <a:solidFill>
          <a:schemeClr val="accent1">
            <a:shade val="80000"/>
            <a:hueOff val="81126"/>
            <a:satOff val="-1647"/>
            <a:lumOff val="557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381E7-0584-46DD-8108-E9BF4F2B5005}">
      <dsp:nvSpPr>
        <dsp:cNvPr id="0" name=""/>
        <dsp:cNvSpPr/>
      </dsp:nvSpPr>
      <dsp:spPr>
        <a:xfrm>
          <a:off x="3080209" y="1966998"/>
          <a:ext cx="920981" cy="437110"/>
        </a:xfrm>
        <a:prstGeom prst="rect">
          <a:avLst/>
        </a:prstGeom>
        <a:solidFill>
          <a:schemeClr val="accent1">
            <a:shade val="80000"/>
            <a:hueOff val="121689"/>
            <a:satOff val="-2470"/>
            <a:lumOff val="8366"/>
            <a:alphaOff val="0"/>
          </a:schemeClr>
        </a:solidFill>
        <a:ln w="22225" cap="rnd" cmpd="sng" algn="ctr">
          <a:solidFill>
            <a:schemeClr val="accent1">
              <a:shade val="80000"/>
              <a:hueOff val="121689"/>
              <a:satOff val="-2470"/>
              <a:lumOff val="83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a:latin typeface="Times New Roman" panose="02020603050405020304" pitchFamily="18" charset="0"/>
              <a:cs typeface="Times New Roman" panose="02020603050405020304" pitchFamily="18" charset="0"/>
            </a:rPr>
            <a:t>1983</a:t>
          </a:r>
          <a:endParaRPr lang="en-US" sz="1100" b="0" kern="1200" dirty="0">
            <a:latin typeface="Times New Roman" panose="02020603050405020304" pitchFamily="18" charset="0"/>
            <a:cs typeface="Times New Roman" panose="02020603050405020304" pitchFamily="18" charset="0"/>
          </a:endParaRPr>
        </a:p>
      </dsp:txBody>
      <dsp:txXfrm>
        <a:off x="3080209" y="1966998"/>
        <a:ext cx="920981" cy="437110"/>
      </dsp:txXfrm>
    </dsp:sp>
    <dsp:sp modelId="{5A1B764B-0DC5-47CD-BDEA-9E67799496EC}">
      <dsp:nvSpPr>
        <dsp:cNvPr id="0" name=""/>
        <dsp:cNvSpPr/>
      </dsp:nvSpPr>
      <dsp:spPr>
        <a:xfrm>
          <a:off x="2773215"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ro-RO" sz="1100" b="0" kern="1200" dirty="0">
              <a:latin typeface="Times New Roman" panose="02020603050405020304" pitchFamily="18" charset="0"/>
              <a:cs typeface="Times New Roman" panose="02020603050405020304" pitchFamily="18" charset="0"/>
            </a:rPr>
            <a:t>Algoritmul</a:t>
          </a:r>
          <a:r>
            <a:rPr lang="en-US" sz="1100" b="0" kern="1200" dirty="0">
              <a:latin typeface="Times New Roman" panose="02020603050405020304" pitchFamily="18" charset="0"/>
              <a:cs typeface="Times New Roman" panose="02020603050405020304" pitchFamily="18" charset="0"/>
            </a:rPr>
            <a:t> Perlin Noise </a:t>
          </a:r>
          <a:r>
            <a:rPr lang="ro-RO" sz="1100" b="0" kern="1200" dirty="0">
              <a:latin typeface="Times New Roman" panose="02020603050405020304" pitchFamily="18" charset="0"/>
              <a:cs typeface="Times New Roman" panose="02020603050405020304" pitchFamily="18" charset="0"/>
            </a:rPr>
            <a:t>a fost propus de </a:t>
          </a:r>
          <a:r>
            <a:rPr lang="ro-RO" sz="1100" b="0" kern="1200" dirty="0" err="1">
              <a:latin typeface="Times New Roman" panose="02020603050405020304" pitchFamily="18" charset="0"/>
              <a:cs typeface="Times New Roman" panose="02020603050405020304" pitchFamily="18" charset="0"/>
            </a:rPr>
            <a:t>Ken</a:t>
          </a:r>
          <a:r>
            <a:rPr lang="ro-RO" sz="1100" b="0" kern="1200" dirty="0">
              <a:latin typeface="Times New Roman" panose="02020603050405020304" pitchFamily="18" charset="0"/>
              <a:cs typeface="Times New Roman" panose="02020603050405020304" pitchFamily="18" charset="0"/>
            </a:rPr>
            <a:t> </a:t>
          </a:r>
          <a:r>
            <a:rPr lang="ro-RO" sz="1100" b="0" kern="1200" dirty="0" err="1">
              <a:latin typeface="Times New Roman" panose="02020603050405020304" pitchFamily="18" charset="0"/>
              <a:cs typeface="Times New Roman" panose="02020603050405020304" pitchFamily="18" charset="0"/>
            </a:rPr>
            <a:t>Perlin</a:t>
          </a:r>
          <a:r>
            <a:rPr lang="en-US" sz="1100" b="0" kern="1200" dirty="0">
              <a:latin typeface="Times New Roman" panose="02020603050405020304" pitchFamily="18" charset="0"/>
              <a:cs typeface="Times New Roman" panose="02020603050405020304" pitchFamily="18" charset="0"/>
            </a:rPr>
            <a:t>,</a:t>
          </a:r>
          <a:r>
            <a:rPr lang="ro-RO" sz="1100" b="0" kern="1200" dirty="0">
              <a:latin typeface="Times New Roman" panose="02020603050405020304" pitchFamily="18" charset="0"/>
              <a:cs typeface="Times New Roman" panose="02020603050405020304" pitchFamily="18" charset="0"/>
            </a:rPr>
            <a:t> cunoscut în literatura de specialitate ca zgomotul de tip gradient.</a:t>
          </a:r>
          <a:endParaRPr lang="en-US" sz="1100" b="0" kern="1200" dirty="0">
            <a:latin typeface="Times New Roman" panose="02020603050405020304" pitchFamily="18" charset="0"/>
            <a:cs typeface="Times New Roman" panose="02020603050405020304" pitchFamily="18" charset="0"/>
          </a:endParaRPr>
        </a:p>
      </dsp:txBody>
      <dsp:txXfrm>
        <a:off x="2773215" y="2841220"/>
        <a:ext cx="1534969" cy="1529887"/>
      </dsp:txXfrm>
    </dsp:sp>
    <dsp:sp modelId="{122B38A3-0442-4747-820C-1F37877E2B0E}">
      <dsp:nvSpPr>
        <dsp:cNvPr id="0" name=""/>
        <dsp:cNvSpPr/>
      </dsp:nvSpPr>
      <dsp:spPr>
        <a:xfrm>
          <a:off x="3540700" y="2404109"/>
          <a:ext cx="0" cy="349688"/>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3496989" y="2753798"/>
          <a:ext cx="87422" cy="87422"/>
        </a:xfrm>
        <a:prstGeom prst="ellipse">
          <a:avLst/>
        </a:prstGeom>
        <a:solidFill>
          <a:schemeClr val="accent1">
            <a:shade val="80000"/>
            <a:hueOff val="121689"/>
            <a:satOff val="-2470"/>
            <a:lumOff val="836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705E7-F3BB-4DB3-857E-186C48ED8B82}">
      <dsp:nvSpPr>
        <dsp:cNvPr id="0" name=""/>
        <dsp:cNvSpPr/>
      </dsp:nvSpPr>
      <dsp:spPr>
        <a:xfrm>
          <a:off x="4001191" y="1966998"/>
          <a:ext cx="920981" cy="437110"/>
        </a:xfrm>
        <a:prstGeom prst="rect">
          <a:avLst/>
        </a:prstGeom>
        <a:solidFill>
          <a:schemeClr val="accent1">
            <a:shade val="80000"/>
            <a:hueOff val="162251"/>
            <a:satOff val="-3294"/>
            <a:lumOff val="11155"/>
            <a:alphaOff val="0"/>
          </a:schemeClr>
        </a:solidFill>
        <a:ln w="22225" cap="rnd" cmpd="sng" algn="ctr">
          <a:solidFill>
            <a:schemeClr val="accent1">
              <a:shade val="80000"/>
              <a:hueOff val="162251"/>
              <a:satOff val="-3294"/>
              <a:lumOff val="111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kern="1200" dirty="0">
              <a:latin typeface="Times New Roman" panose="02020603050405020304" pitchFamily="18" charset="0"/>
              <a:cs typeface="Times New Roman" panose="02020603050405020304" pitchFamily="18" charset="0"/>
            </a:rPr>
            <a:t>2001</a:t>
          </a:r>
        </a:p>
      </dsp:txBody>
      <dsp:txXfrm>
        <a:off x="4001191" y="1966998"/>
        <a:ext cx="920981" cy="437110"/>
      </dsp:txXfrm>
    </dsp:sp>
    <dsp:sp modelId="{CC6CAFD0-4D6E-4DDC-9AF8-A6A520A4488B}">
      <dsp:nvSpPr>
        <dsp:cNvPr id="0" name=""/>
        <dsp:cNvSpPr/>
      </dsp:nvSpPr>
      <dsp:spPr>
        <a:xfrm>
          <a:off x="3694197" y="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ro-RO" sz="1100" b="0" kern="1200" dirty="0" err="1">
              <a:latin typeface="Times New Roman" panose="02020603050405020304" pitchFamily="18" charset="0"/>
              <a:cs typeface="Times New Roman" panose="02020603050405020304" pitchFamily="18" charset="0"/>
            </a:rPr>
            <a:t>Ken</a:t>
          </a:r>
          <a:r>
            <a:rPr lang="ro-RO" sz="1100" b="0" kern="1200" dirty="0">
              <a:latin typeface="Times New Roman" panose="02020603050405020304" pitchFamily="18" charset="0"/>
              <a:cs typeface="Times New Roman" panose="02020603050405020304" pitchFamily="18" charset="0"/>
            </a:rPr>
            <a:t> </a:t>
          </a:r>
          <a:r>
            <a:rPr lang="ro-RO" sz="1100" b="0" kern="1200" dirty="0" err="1">
              <a:latin typeface="Times New Roman" panose="02020603050405020304" pitchFamily="18" charset="0"/>
              <a:cs typeface="Times New Roman" panose="02020603050405020304" pitchFamily="18" charset="0"/>
            </a:rPr>
            <a:t>Perlin</a:t>
          </a:r>
          <a:r>
            <a:rPr lang="ro-RO" sz="1100" b="0" kern="1200" dirty="0">
              <a:latin typeface="Times New Roman" panose="02020603050405020304" pitchFamily="18" charset="0"/>
              <a:cs typeface="Times New Roman" panose="02020603050405020304" pitchFamily="18" charset="0"/>
            </a:rPr>
            <a:t> </a:t>
          </a:r>
          <a:r>
            <a:rPr lang="en-US" sz="1100" b="0" kern="1200" dirty="0">
              <a:latin typeface="Times New Roman" panose="02020603050405020304" pitchFamily="18" charset="0"/>
              <a:cs typeface="Times New Roman" panose="02020603050405020304" pitchFamily="18" charset="0"/>
            </a:rPr>
            <a:t>p</a:t>
          </a:r>
          <a:r>
            <a:rPr lang="ro-RO" sz="1100" b="0" kern="1200" dirty="0" err="1">
              <a:latin typeface="Times New Roman" panose="02020603050405020304" pitchFamily="18" charset="0"/>
              <a:cs typeface="Times New Roman" panose="02020603050405020304" pitchFamily="18" charset="0"/>
            </a:rPr>
            <a:t>rez</a:t>
          </a:r>
          <a:r>
            <a:rPr lang="en-US" sz="1100" b="0" kern="1200" dirty="0">
              <a:latin typeface="Times New Roman" panose="02020603050405020304" pitchFamily="18" charset="0"/>
              <a:cs typeface="Times New Roman" panose="02020603050405020304" pitchFamily="18" charset="0"/>
            </a:rPr>
            <a:t>int</a:t>
          </a:r>
          <a:r>
            <a:rPr lang="ro-RO" sz="1100" b="0" kern="1200" dirty="0">
              <a:latin typeface="Times New Roman" panose="02020603050405020304" pitchFamily="18" charset="0"/>
              <a:cs typeface="Times New Roman" panose="02020603050405020304" pitchFamily="18" charset="0"/>
            </a:rPr>
            <a:t>ă „zgomotul simplex”, un înlocuitor pentru algoritmul său clasic de zgomot. </a:t>
          </a:r>
          <a:endParaRPr lang="en-US" sz="1100" b="0" kern="1200" dirty="0">
            <a:latin typeface="Times New Roman" panose="02020603050405020304" pitchFamily="18" charset="0"/>
            <a:cs typeface="Times New Roman" panose="02020603050405020304" pitchFamily="18" charset="0"/>
          </a:endParaRPr>
        </a:p>
      </dsp:txBody>
      <dsp:txXfrm>
        <a:off x="3694197" y="0"/>
        <a:ext cx="1534969" cy="1529887"/>
      </dsp:txXfrm>
    </dsp:sp>
    <dsp:sp modelId="{B1722B77-F870-47EC-8E53-E75F512B00C9}">
      <dsp:nvSpPr>
        <dsp:cNvPr id="0" name=""/>
        <dsp:cNvSpPr/>
      </dsp:nvSpPr>
      <dsp:spPr>
        <a:xfrm>
          <a:off x="4461682" y="1617309"/>
          <a:ext cx="0" cy="349688"/>
        </a:xfrm>
        <a:prstGeom prst="line">
          <a:avLst/>
        </a:prstGeom>
        <a:noFill/>
        <a:ln w="12700" cap="rnd" cmpd="sng" algn="ctr">
          <a:solidFill>
            <a:schemeClr val="accent1">
              <a:shade val="90000"/>
              <a:hueOff val="162259"/>
              <a:satOff val="-3128"/>
              <a:lumOff val="10227"/>
              <a:alphaOff val="0"/>
            </a:schemeClr>
          </a:solidFill>
          <a:prstDash val="dash"/>
        </a:ln>
        <a:effectLst/>
      </dsp:spPr>
      <dsp:style>
        <a:lnRef idx="1">
          <a:scrgbClr r="0" g="0" b="0"/>
        </a:lnRef>
        <a:fillRef idx="0">
          <a:scrgbClr r="0" g="0" b="0"/>
        </a:fillRef>
        <a:effectRef idx="0">
          <a:scrgbClr r="0" g="0" b="0"/>
        </a:effectRef>
        <a:fontRef idx="minor"/>
      </dsp:style>
    </dsp:sp>
    <dsp:sp modelId="{005ABCAF-6A18-4377-A3F8-F53492D65A7B}">
      <dsp:nvSpPr>
        <dsp:cNvPr id="0" name=""/>
        <dsp:cNvSpPr/>
      </dsp:nvSpPr>
      <dsp:spPr>
        <a:xfrm>
          <a:off x="4417971" y="1529887"/>
          <a:ext cx="87422" cy="87422"/>
        </a:xfrm>
        <a:prstGeom prst="ellipse">
          <a:avLst/>
        </a:prstGeom>
        <a:solidFill>
          <a:schemeClr val="accent1">
            <a:shade val="80000"/>
            <a:hueOff val="162251"/>
            <a:satOff val="-3294"/>
            <a:lumOff val="1115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922172" y="1966998"/>
          <a:ext cx="920981" cy="437110"/>
        </a:xfrm>
        <a:prstGeom prst="rect">
          <a:avLst/>
        </a:prstGeom>
        <a:solidFill>
          <a:schemeClr val="accent1">
            <a:shade val="80000"/>
            <a:hueOff val="202814"/>
            <a:satOff val="-4117"/>
            <a:lumOff val="13944"/>
            <a:alphaOff val="0"/>
          </a:schemeClr>
        </a:solidFill>
        <a:ln w="22225" cap="rnd" cmpd="sng" algn="ctr">
          <a:solidFill>
            <a:schemeClr val="accent1">
              <a:shade val="80000"/>
              <a:hueOff val="202814"/>
              <a:satOff val="-4117"/>
              <a:lumOff val="139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kern="1200" dirty="0">
              <a:latin typeface="Times New Roman" panose="02020603050405020304" pitchFamily="18" charset="0"/>
              <a:cs typeface="Times New Roman" panose="02020603050405020304" pitchFamily="18" charset="0"/>
            </a:rPr>
            <a:t>2002</a:t>
          </a:r>
        </a:p>
      </dsp:txBody>
      <dsp:txXfrm>
        <a:off x="4922172" y="1966998"/>
        <a:ext cx="920981" cy="437110"/>
      </dsp:txXfrm>
    </dsp:sp>
    <dsp:sp modelId="{DF65791B-462E-4589-B98D-F60587330CA8}">
      <dsp:nvSpPr>
        <dsp:cNvPr id="0" name=""/>
        <dsp:cNvSpPr/>
      </dsp:nvSpPr>
      <dsp:spPr>
        <a:xfrm>
          <a:off x="4615179"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ro-RO" sz="1100" b="0" kern="1200" dirty="0">
              <a:latin typeface="Times New Roman" panose="02020603050405020304" pitchFamily="18" charset="0"/>
              <a:cs typeface="Times New Roman" panose="02020603050405020304" pitchFamily="18" charset="0"/>
            </a:rPr>
            <a:t>Varianta îmbunătățită a algoritmului</a:t>
          </a:r>
          <a:r>
            <a:rPr lang="en-US" sz="1100" b="0" kern="1200" dirty="0">
              <a:latin typeface="Times New Roman" panose="02020603050405020304" pitchFamily="18" charset="0"/>
              <a:cs typeface="Times New Roman" panose="02020603050405020304" pitchFamily="18" charset="0"/>
            </a:rPr>
            <a:t> de </a:t>
          </a:r>
          <a:r>
            <a:rPr lang="en-US" sz="1100" b="0" i="0" kern="1200" dirty="0" err="1">
              <a:latin typeface="Times New Roman" panose="02020603050405020304" pitchFamily="18" charset="0"/>
              <a:cs typeface="Times New Roman" panose="02020603050405020304" pitchFamily="18" charset="0"/>
            </a:rPr>
            <a:t>bază</a:t>
          </a:r>
          <a:r>
            <a:rPr lang="ro-RO" sz="1100" b="0" kern="1200" dirty="0">
              <a:latin typeface="Times New Roman" panose="02020603050405020304" pitchFamily="18" charset="0"/>
              <a:cs typeface="Times New Roman" panose="02020603050405020304" pitchFamily="18" charset="0"/>
            </a:rPr>
            <a:t> </a:t>
          </a:r>
          <a:r>
            <a:rPr lang="ro-RO" sz="1100" b="0" kern="1200" dirty="0" err="1">
              <a:latin typeface="Times New Roman" panose="02020603050405020304" pitchFamily="18" charset="0"/>
              <a:cs typeface="Times New Roman" panose="02020603050405020304" pitchFamily="18" charset="0"/>
            </a:rPr>
            <a:t>Perlin</a:t>
          </a:r>
          <a:r>
            <a:rPr lang="ro-RO" sz="1100" b="0" kern="1200" dirty="0">
              <a:latin typeface="Times New Roman" panose="02020603050405020304" pitchFamily="18" charset="0"/>
              <a:cs typeface="Times New Roman" panose="02020603050405020304" pitchFamily="18" charset="0"/>
            </a:rPr>
            <a:t> </a:t>
          </a:r>
          <a:r>
            <a:rPr lang="ro-RO" sz="1100" b="0" kern="1200" dirty="0" err="1">
              <a:latin typeface="Times New Roman" panose="02020603050405020304" pitchFamily="18" charset="0"/>
              <a:cs typeface="Times New Roman" panose="02020603050405020304" pitchFamily="18" charset="0"/>
            </a:rPr>
            <a:t>Noise</a:t>
          </a:r>
          <a:endParaRPr lang="en-US" sz="1100" b="0" kern="1200" dirty="0">
            <a:latin typeface="Times New Roman" panose="02020603050405020304" pitchFamily="18" charset="0"/>
            <a:cs typeface="Times New Roman" panose="02020603050405020304" pitchFamily="18" charset="0"/>
          </a:endParaRPr>
        </a:p>
      </dsp:txBody>
      <dsp:txXfrm>
        <a:off x="4615179" y="2841220"/>
        <a:ext cx="1534969" cy="1529887"/>
      </dsp:txXfrm>
    </dsp:sp>
    <dsp:sp modelId="{DBA410EB-5F61-4F46-92D9-C5B0AA59EE15}">
      <dsp:nvSpPr>
        <dsp:cNvPr id="0" name=""/>
        <dsp:cNvSpPr/>
      </dsp:nvSpPr>
      <dsp:spPr>
        <a:xfrm>
          <a:off x="5382663" y="2404109"/>
          <a:ext cx="0" cy="349688"/>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338952" y="2753798"/>
          <a:ext cx="87422" cy="87422"/>
        </a:xfrm>
        <a:prstGeom prst="ellipse">
          <a:avLst/>
        </a:prstGeom>
        <a:solidFill>
          <a:schemeClr val="accent1">
            <a:shade val="80000"/>
            <a:hueOff val="202814"/>
            <a:satOff val="-4117"/>
            <a:lumOff val="1394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A571D-F0C9-4921-8880-DD2AA09581DB}">
      <dsp:nvSpPr>
        <dsp:cNvPr id="0" name=""/>
        <dsp:cNvSpPr/>
      </dsp:nvSpPr>
      <dsp:spPr>
        <a:xfrm>
          <a:off x="5843154" y="1966998"/>
          <a:ext cx="920981" cy="437110"/>
        </a:xfrm>
        <a:prstGeom prst="rect">
          <a:avLst/>
        </a:prstGeom>
        <a:solidFill>
          <a:schemeClr val="accent1">
            <a:shade val="80000"/>
            <a:hueOff val="243377"/>
            <a:satOff val="-4941"/>
            <a:lumOff val="16733"/>
            <a:alphaOff val="0"/>
          </a:schemeClr>
        </a:solidFill>
        <a:ln w="22225" cap="rnd" cmpd="sng" algn="ctr">
          <a:solidFill>
            <a:schemeClr val="accent1">
              <a:shade val="80000"/>
              <a:hueOff val="243377"/>
              <a:satOff val="-4941"/>
              <a:lumOff val="1673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endParaRPr lang="en-US" sz="1100" b="0" kern="1200" dirty="0">
            <a:latin typeface="Times New Roman" panose="02020603050405020304" pitchFamily="18" charset="0"/>
            <a:cs typeface="Times New Roman" panose="02020603050405020304" pitchFamily="18" charset="0"/>
          </a:endParaRPr>
        </a:p>
      </dsp:txBody>
      <dsp:txXfrm>
        <a:off x="5843154" y="1966998"/>
        <a:ext cx="920981" cy="437110"/>
      </dsp:txXfrm>
    </dsp:sp>
    <dsp:sp modelId="{5788DB7A-E3C8-41C0-854D-EB221E89CB1D}">
      <dsp:nvSpPr>
        <dsp:cNvPr id="0" name=""/>
        <dsp:cNvSpPr/>
      </dsp:nvSpPr>
      <dsp:spPr>
        <a:xfrm>
          <a:off x="5536160" y="0"/>
          <a:ext cx="1534969" cy="1529887"/>
        </a:xfrm>
        <a:prstGeom prst="rect">
          <a:avLst/>
        </a:prstGeom>
        <a:noFill/>
        <a:ln>
          <a:noFill/>
        </a:ln>
        <a:effectLst/>
      </dsp:spPr>
      <dsp:style>
        <a:lnRef idx="0">
          <a:scrgbClr r="0" g="0" b="0"/>
        </a:lnRef>
        <a:fillRef idx="0">
          <a:scrgbClr r="0" g="0" b="0"/>
        </a:fillRef>
        <a:effectRef idx="0">
          <a:scrgbClr r="0" g="0" b="0"/>
        </a:effectRef>
        <a:fontRef idx="minor"/>
      </dsp:style>
    </dsp:sp>
    <dsp:sp modelId="{12F2F461-EA83-4DA2-BC33-BDEF6673C129}">
      <dsp:nvSpPr>
        <dsp:cNvPr id="0" name=""/>
        <dsp:cNvSpPr/>
      </dsp:nvSpPr>
      <dsp:spPr>
        <a:xfrm>
          <a:off x="6303645" y="1617309"/>
          <a:ext cx="0" cy="349688"/>
        </a:xfrm>
        <a:prstGeom prst="line">
          <a:avLst/>
        </a:prstGeom>
        <a:noFill/>
        <a:ln w="12700" cap="rnd" cmpd="sng" algn="ctr">
          <a:solidFill>
            <a:schemeClr val="accent1">
              <a:shade val="90000"/>
              <a:hueOff val="243388"/>
              <a:satOff val="-4692"/>
              <a:lumOff val="15340"/>
              <a:alphaOff val="0"/>
            </a:schemeClr>
          </a:solidFill>
          <a:prstDash val="dash"/>
        </a:ln>
        <a:effectLst/>
      </dsp:spPr>
      <dsp:style>
        <a:lnRef idx="1">
          <a:scrgbClr r="0" g="0" b="0"/>
        </a:lnRef>
        <a:fillRef idx="0">
          <a:scrgbClr r="0" g="0" b="0"/>
        </a:fillRef>
        <a:effectRef idx="0">
          <a:scrgbClr r="0" g="0" b="0"/>
        </a:effectRef>
        <a:fontRef idx="minor"/>
      </dsp:style>
    </dsp:sp>
    <dsp:sp modelId="{5381381A-8287-46EE-8ACD-BB60E9DAB144}">
      <dsp:nvSpPr>
        <dsp:cNvPr id="0" name=""/>
        <dsp:cNvSpPr/>
      </dsp:nvSpPr>
      <dsp:spPr>
        <a:xfrm>
          <a:off x="6259934" y="1529887"/>
          <a:ext cx="87422" cy="87422"/>
        </a:xfrm>
        <a:prstGeom prst="ellipse">
          <a:avLst/>
        </a:prstGeom>
        <a:solidFill>
          <a:schemeClr val="accent1">
            <a:shade val="80000"/>
            <a:hueOff val="243377"/>
            <a:satOff val="-4941"/>
            <a:lumOff val="1673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56D901-6C05-451D-A2F2-42D3E1A02F08}">
      <dsp:nvSpPr>
        <dsp:cNvPr id="0" name=""/>
        <dsp:cNvSpPr/>
      </dsp:nvSpPr>
      <dsp:spPr>
        <a:xfrm>
          <a:off x="6764136" y="1966998"/>
          <a:ext cx="920981" cy="437110"/>
        </a:xfrm>
        <a:prstGeom prst="rect">
          <a:avLst/>
        </a:prstGeom>
        <a:solidFill>
          <a:schemeClr val="accent1">
            <a:shade val="80000"/>
            <a:hueOff val="283940"/>
            <a:satOff val="-5764"/>
            <a:lumOff val="19522"/>
            <a:alphaOff val="0"/>
          </a:schemeClr>
        </a:solidFill>
        <a:ln w="22225" cap="rnd" cmpd="sng" algn="ctr">
          <a:solidFill>
            <a:schemeClr val="accent1">
              <a:shade val="80000"/>
              <a:hueOff val="283940"/>
              <a:satOff val="-5764"/>
              <a:lumOff val="195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a:solidFill>
                <a:schemeClr val="bg1"/>
              </a:solidFill>
              <a:effectLst/>
              <a:latin typeface="Times New Roman" panose="02020603050405020304" pitchFamily="18" charset="0"/>
              <a:cs typeface="Times New Roman" panose="02020603050405020304" pitchFamily="18" charset="0"/>
            </a:rPr>
            <a:t>1 </a:t>
          </a:r>
          <a:r>
            <a:rPr lang="en-US" sz="1100" b="0" i="0" kern="1200" dirty="0" err="1">
              <a:solidFill>
                <a:schemeClr val="bg1"/>
              </a:solidFill>
              <a:effectLst/>
              <a:latin typeface="Times New Roman" panose="02020603050405020304" pitchFamily="18" charset="0"/>
              <a:cs typeface="Times New Roman" panose="02020603050405020304" pitchFamily="18" charset="0"/>
            </a:rPr>
            <a:t>Martie</a:t>
          </a:r>
          <a:r>
            <a:rPr lang="en-US" sz="1100" b="0" i="0" kern="1200" dirty="0">
              <a:solidFill>
                <a:schemeClr val="bg1"/>
              </a:solidFill>
              <a:effectLst/>
              <a:latin typeface="Times New Roman" panose="02020603050405020304" pitchFamily="18" charset="0"/>
              <a:cs typeface="Times New Roman" panose="02020603050405020304" pitchFamily="18" charset="0"/>
            </a:rPr>
            <a:t> 2004</a:t>
          </a:r>
          <a:endParaRPr lang="en-US" sz="1100" b="0" kern="1200" dirty="0">
            <a:solidFill>
              <a:schemeClr val="bg1"/>
            </a:solidFill>
            <a:latin typeface="Times New Roman" panose="02020603050405020304" pitchFamily="18" charset="0"/>
            <a:cs typeface="Times New Roman" panose="02020603050405020304" pitchFamily="18" charset="0"/>
          </a:endParaRPr>
        </a:p>
      </dsp:txBody>
      <dsp:txXfrm>
        <a:off x="6764136" y="1966998"/>
        <a:ext cx="920981" cy="437110"/>
      </dsp:txXfrm>
    </dsp:sp>
    <dsp:sp modelId="{6D4C29EC-C029-41E5-920A-260EC2C97C4B}">
      <dsp:nvSpPr>
        <dsp:cNvPr id="0" name=""/>
        <dsp:cNvSpPr/>
      </dsp:nvSpPr>
      <dsp:spPr>
        <a:xfrm>
          <a:off x="6457142"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ro-RO" sz="1100" b="0" i="0" kern="1200" noProof="0" dirty="0">
              <a:solidFill>
                <a:srgbClr val="202124"/>
              </a:solidFill>
              <a:effectLst/>
              <a:latin typeface="Times New Roman" panose="02020603050405020304" pitchFamily="18" charset="0"/>
              <a:cs typeface="Times New Roman" panose="02020603050405020304" pitchFamily="18" charset="0"/>
            </a:rPr>
            <a:t>Carte</a:t>
          </a:r>
          <a:r>
            <a:rPr lang="en-US" sz="1100" b="0" i="0" kern="1200" noProof="0" dirty="0">
              <a:solidFill>
                <a:srgbClr val="202124"/>
              </a:solidFill>
              <a:effectLst/>
              <a:latin typeface="Times New Roman" panose="02020603050405020304" pitchFamily="18" charset="0"/>
              <a:cs typeface="Times New Roman" panose="02020603050405020304" pitchFamily="18" charset="0"/>
            </a:rPr>
            <a:t> </a:t>
          </a:r>
          <a:r>
            <a:rPr lang="ro-RO" sz="1100" b="0" i="0" kern="1200" noProof="0" dirty="0">
              <a:solidFill>
                <a:srgbClr val="202124"/>
              </a:solidFill>
              <a:effectLst/>
              <a:latin typeface="Times New Roman" panose="02020603050405020304" pitchFamily="18" charset="0"/>
              <a:cs typeface="Times New Roman" panose="02020603050405020304" pitchFamily="18" charset="0"/>
            </a:rPr>
            <a:t>publicat</a:t>
          </a:r>
          <a:r>
            <a:rPr lang="ro-RO" sz="1100" b="0" kern="1200" dirty="0">
              <a:latin typeface="Times New Roman" panose="02020603050405020304" pitchFamily="18" charset="0"/>
              <a:cs typeface="Times New Roman" panose="02020603050405020304" pitchFamily="18" charset="0"/>
            </a:rPr>
            <a:t>ă</a:t>
          </a:r>
          <a:r>
            <a:rPr lang="ro-RO" sz="1100" b="0" i="0" kern="1200" noProof="0" dirty="0">
              <a:solidFill>
                <a:srgbClr val="202124"/>
              </a:solidFill>
              <a:effectLst/>
              <a:latin typeface="Times New Roman" panose="02020603050405020304" pitchFamily="18" charset="0"/>
              <a:cs typeface="Times New Roman" panose="02020603050405020304" pitchFamily="18" charset="0"/>
            </a:rPr>
            <a:t> de </a:t>
          </a:r>
          <a:r>
            <a:rPr lang="ro-RO" sz="1100" b="0" i="0" kern="1200" noProof="0" dirty="0" err="1">
              <a:solidFill>
                <a:srgbClr val="202124"/>
              </a:solidFill>
              <a:effectLst/>
              <a:latin typeface="Times New Roman" panose="02020603050405020304" pitchFamily="18" charset="0"/>
              <a:cs typeface="Times New Roman" panose="02020603050405020304" pitchFamily="18" charset="0"/>
            </a:rPr>
            <a:t>Nvidia</a:t>
          </a:r>
          <a:r>
            <a:rPr lang="en-US" sz="1100" b="0" i="0" kern="1200" noProof="0" dirty="0">
              <a:solidFill>
                <a:srgbClr val="202124"/>
              </a:solidFill>
              <a:effectLst/>
              <a:latin typeface="Times New Roman" panose="02020603050405020304" pitchFamily="18" charset="0"/>
              <a:cs typeface="Times New Roman" panose="02020603050405020304" pitchFamily="18" charset="0"/>
            </a:rPr>
            <a:t>,</a:t>
          </a:r>
          <a:r>
            <a:rPr lang="ro-RO" sz="1100" b="0" i="0"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a:solidFill>
                <a:srgbClr val="202124"/>
              </a:solidFill>
              <a:effectLst/>
              <a:latin typeface="Times New Roman" panose="02020603050405020304" pitchFamily="18" charset="0"/>
              <a:cs typeface="Times New Roman" panose="02020603050405020304" pitchFamily="18" charset="0"/>
            </a:rPr>
            <a:t>GPU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Gems</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Programming</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Techniques</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Tips</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and</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Tricks</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for Real-Time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Graphics</a:t>
          </a:r>
          <a:r>
            <a:rPr lang="ro-RO" sz="1100" b="0" i="1" kern="1200" noProof="0" dirty="0">
              <a:solidFill>
                <a:srgbClr val="202124"/>
              </a:solidFill>
              <a:effectLst/>
              <a:latin typeface="Times New Roman" panose="02020603050405020304" pitchFamily="18" charset="0"/>
              <a:cs typeface="Times New Roman" panose="02020603050405020304" pitchFamily="18" charset="0"/>
            </a:rPr>
            <a:t> </a:t>
          </a:r>
          <a:r>
            <a:rPr lang="ro-RO" sz="1100" b="0" i="1" kern="1200" noProof="0" dirty="0" err="1">
              <a:solidFill>
                <a:srgbClr val="202124"/>
              </a:solidFill>
              <a:effectLst/>
              <a:latin typeface="Times New Roman" panose="02020603050405020304" pitchFamily="18" charset="0"/>
              <a:cs typeface="Times New Roman" panose="02020603050405020304" pitchFamily="18" charset="0"/>
            </a:rPr>
            <a:t>Hardcover</a:t>
          </a:r>
          <a:endParaRPr lang="ro-RO" sz="1100" b="0" i="1" kern="1200" noProof="0" dirty="0">
            <a:latin typeface="Times New Roman" panose="02020603050405020304" pitchFamily="18" charset="0"/>
            <a:cs typeface="Times New Roman" panose="02020603050405020304" pitchFamily="18" charset="0"/>
          </a:endParaRPr>
        </a:p>
      </dsp:txBody>
      <dsp:txXfrm>
        <a:off x="6457142" y="2841220"/>
        <a:ext cx="1534969" cy="1529887"/>
      </dsp:txXfrm>
    </dsp:sp>
    <dsp:sp modelId="{4B918DEC-89CF-4047-A4A2-D2CBA4D9D630}">
      <dsp:nvSpPr>
        <dsp:cNvPr id="0" name=""/>
        <dsp:cNvSpPr/>
      </dsp:nvSpPr>
      <dsp:spPr>
        <a:xfrm>
          <a:off x="7224626" y="2404109"/>
          <a:ext cx="0" cy="349688"/>
        </a:xfrm>
        <a:prstGeom prst="line">
          <a:avLst/>
        </a:prstGeom>
        <a:noFill/>
        <a:ln w="12700" cap="rnd" cmpd="sng" algn="ctr">
          <a:solidFill>
            <a:schemeClr val="accent1">
              <a:shade val="90000"/>
              <a:hueOff val="223106"/>
              <a:satOff val="-4301"/>
              <a:lumOff val="14062"/>
              <a:alphaOff val="0"/>
            </a:schemeClr>
          </a:solidFill>
          <a:prstDash val="dash"/>
        </a:ln>
        <a:effectLst/>
      </dsp:spPr>
      <dsp:style>
        <a:lnRef idx="1">
          <a:scrgbClr r="0" g="0" b="0"/>
        </a:lnRef>
        <a:fillRef idx="0">
          <a:scrgbClr r="0" g="0" b="0"/>
        </a:fillRef>
        <a:effectRef idx="0">
          <a:scrgbClr r="0" g="0" b="0"/>
        </a:effectRef>
        <a:fontRef idx="minor"/>
      </dsp:style>
    </dsp:sp>
    <dsp:sp modelId="{6ADD9C95-A426-4916-ADE9-EC06AB410CF7}">
      <dsp:nvSpPr>
        <dsp:cNvPr id="0" name=""/>
        <dsp:cNvSpPr/>
      </dsp:nvSpPr>
      <dsp:spPr>
        <a:xfrm>
          <a:off x="7180915" y="2753798"/>
          <a:ext cx="87422" cy="87422"/>
        </a:xfrm>
        <a:prstGeom prst="ellipse">
          <a:avLst/>
        </a:prstGeom>
        <a:solidFill>
          <a:schemeClr val="accent1">
            <a:shade val="80000"/>
            <a:hueOff val="283940"/>
            <a:satOff val="-5764"/>
            <a:lumOff val="1952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DFFB1-4585-4F82-817F-7EE5C0714DE4}">
      <dsp:nvSpPr>
        <dsp:cNvPr id="0" name=""/>
        <dsp:cNvSpPr/>
      </dsp:nvSpPr>
      <dsp:spPr>
        <a:xfrm>
          <a:off x="7685117" y="1966998"/>
          <a:ext cx="920981" cy="437110"/>
        </a:xfrm>
        <a:prstGeom prst="rect">
          <a:avLst/>
        </a:prstGeom>
        <a:solidFill>
          <a:schemeClr val="accent1">
            <a:shade val="80000"/>
            <a:hueOff val="324503"/>
            <a:satOff val="-6588"/>
            <a:lumOff val="22311"/>
            <a:alphaOff val="0"/>
          </a:schemeClr>
        </a:solidFill>
        <a:ln w="22225" cap="rnd" cmpd="sng" algn="ctr">
          <a:solidFill>
            <a:schemeClr val="accent1">
              <a:shade val="80000"/>
              <a:hueOff val="324503"/>
              <a:satOff val="-6588"/>
              <a:lumOff val="2231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a:solidFill>
                <a:schemeClr val="bg1"/>
              </a:solidFill>
              <a:effectLst/>
              <a:latin typeface="Times New Roman" panose="02020603050405020304" pitchFamily="18" charset="0"/>
              <a:cs typeface="Times New Roman" panose="02020603050405020304" pitchFamily="18" charset="0"/>
            </a:rPr>
            <a:t>22 </a:t>
          </a:r>
          <a:r>
            <a:rPr lang="en-US" sz="1100" b="0" i="0" kern="1200" dirty="0" err="1">
              <a:solidFill>
                <a:schemeClr val="bg1"/>
              </a:solidFill>
              <a:effectLst/>
              <a:latin typeface="Times New Roman" panose="02020603050405020304" pitchFamily="18" charset="0"/>
              <a:cs typeface="Times New Roman" panose="02020603050405020304" pitchFamily="18" charset="0"/>
            </a:rPr>
            <a:t>Martie</a:t>
          </a:r>
          <a:r>
            <a:rPr lang="en-US" sz="1100" b="0" i="0" kern="1200" dirty="0">
              <a:solidFill>
                <a:schemeClr val="bg1"/>
              </a:solidFill>
              <a:effectLst/>
              <a:latin typeface="Times New Roman" panose="02020603050405020304" pitchFamily="18" charset="0"/>
              <a:cs typeface="Times New Roman" panose="02020603050405020304" pitchFamily="18" charset="0"/>
            </a:rPr>
            <a:t> 2005</a:t>
          </a:r>
          <a:endParaRPr lang="en-US" sz="1100" b="0" kern="1200" dirty="0">
            <a:solidFill>
              <a:schemeClr val="bg1"/>
            </a:solidFill>
            <a:latin typeface="Times New Roman" panose="02020603050405020304" pitchFamily="18" charset="0"/>
            <a:cs typeface="Times New Roman" panose="02020603050405020304" pitchFamily="18" charset="0"/>
          </a:endParaRPr>
        </a:p>
      </dsp:txBody>
      <dsp:txXfrm>
        <a:off x="7685117" y="1966998"/>
        <a:ext cx="920981" cy="437110"/>
      </dsp:txXfrm>
    </dsp:sp>
    <dsp:sp modelId="{B203D02B-6CE8-43C7-BD70-74F893CEBFB5}">
      <dsp:nvSpPr>
        <dsp:cNvPr id="0" name=""/>
        <dsp:cNvSpPr/>
      </dsp:nvSpPr>
      <dsp:spPr>
        <a:xfrm>
          <a:off x="7378123" y="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b="0" i="0" kern="1200" dirty="0" err="1">
              <a:solidFill>
                <a:srgbClr val="000000"/>
              </a:solidFill>
              <a:effectLst/>
              <a:latin typeface="Times New Roman" panose="02020603050405020304" pitchFamily="18" charset="0"/>
              <a:cs typeface="Times New Roman" panose="02020603050405020304" pitchFamily="18" charset="0"/>
            </a:rPr>
            <a:t>Lucrarea</a:t>
          </a:r>
          <a:r>
            <a:rPr lang="en-US" sz="1100" b="0" i="0" kern="1200" dirty="0">
              <a:solidFill>
                <a:srgbClr val="000000"/>
              </a:solidFill>
              <a:effectLst/>
              <a:latin typeface="Times New Roman" panose="02020603050405020304" pitchFamily="18" charset="0"/>
              <a:cs typeface="Times New Roman" panose="02020603050405020304" pitchFamily="18" charset="0"/>
            </a:rPr>
            <a:t> </a:t>
          </a:r>
          <a:r>
            <a:rPr lang="en-US" sz="1100" b="0" i="0" kern="1200" dirty="0" err="1">
              <a:solidFill>
                <a:srgbClr val="000000"/>
              </a:solidFill>
              <a:effectLst/>
              <a:latin typeface="Times New Roman" panose="02020603050405020304" pitchFamily="18" charset="0"/>
              <a:cs typeface="Times New Roman" panose="02020603050405020304" pitchFamily="18" charset="0"/>
            </a:rPr>
            <a:t>lui</a:t>
          </a:r>
          <a:r>
            <a:rPr lang="en-US" sz="1100" b="0" i="0" kern="1200" dirty="0">
              <a:solidFill>
                <a:srgbClr val="000000"/>
              </a:solidFill>
              <a:effectLst/>
              <a:latin typeface="Times New Roman" panose="02020603050405020304" pitchFamily="18" charset="0"/>
              <a:cs typeface="Times New Roman" panose="02020603050405020304" pitchFamily="18" charset="0"/>
            </a:rPr>
            <a:t> Stefan </a:t>
          </a:r>
          <a:r>
            <a:rPr lang="en-US" sz="1100" b="0" i="0" kern="1200" dirty="0" err="1">
              <a:solidFill>
                <a:srgbClr val="000000"/>
              </a:solidFill>
              <a:effectLst/>
              <a:latin typeface="Times New Roman" panose="02020603050405020304" pitchFamily="18" charset="0"/>
              <a:cs typeface="Times New Roman" panose="02020603050405020304" pitchFamily="18" charset="0"/>
            </a:rPr>
            <a:t>Gustavson</a:t>
          </a:r>
          <a:r>
            <a:rPr lang="en-US" sz="1100" b="0" i="0" kern="1200" dirty="0">
              <a:solidFill>
                <a:srgbClr val="000000"/>
              </a:solidFill>
              <a:effectLst/>
              <a:latin typeface="Times New Roman" panose="02020603050405020304" pitchFamily="18" charset="0"/>
              <a:cs typeface="Times New Roman" panose="02020603050405020304" pitchFamily="18" charset="0"/>
            </a:rPr>
            <a:t> </a:t>
          </a:r>
          <a:r>
            <a:rPr lang="en-US" sz="1100" b="0" i="0" kern="1200" dirty="0" err="1">
              <a:solidFill>
                <a:srgbClr val="000000"/>
              </a:solidFill>
              <a:effectLst/>
              <a:latin typeface="Times New Roman" panose="02020603050405020304" pitchFamily="18" charset="0"/>
              <a:cs typeface="Times New Roman" panose="02020603050405020304" pitchFamily="18" charset="0"/>
            </a:rPr>
            <a:t>despre</a:t>
          </a:r>
          <a:r>
            <a:rPr lang="en-US" sz="1100" b="0" i="0" kern="1200" dirty="0">
              <a:solidFill>
                <a:srgbClr val="000000"/>
              </a:solidFill>
              <a:effectLst/>
              <a:latin typeface="Times New Roman" panose="02020603050405020304" pitchFamily="18" charset="0"/>
              <a:cs typeface="Times New Roman" panose="02020603050405020304" pitchFamily="18" charset="0"/>
            </a:rPr>
            <a:t> Simplex noise</a:t>
          </a:r>
          <a:endParaRPr lang="en-US" sz="1100" b="0" kern="1200" dirty="0">
            <a:latin typeface="Times New Roman" panose="02020603050405020304" pitchFamily="18" charset="0"/>
            <a:cs typeface="Times New Roman" panose="02020603050405020304" pitchFamily="18" charset="0"/>
          </a:endParaRPr>
        </a:p>
      </dsp:txBody>
      <dsp:txXfrm>
        <a:off x="7378123" y="0"/>
        <a:ext cx="1534969" cy="1529887"/>
      </dsp:txXfrm>
    </dsp:sp>
    <dsp:sp modelId="{71507671-84B8-4DA6-9278-BF5D819E9EA4}">
      <dsp:nvSpPr>
        <dsp:cNvPr id="0" name=""/>
        <dsp:cNvSpPr/>
      </dsp:nvSpPr>
      <dsp:spPr>
        <a:xfrm>
          <a:off x="8145608" y="1617309"/>
          <a:ext cx="0" cy="349688"/>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6DA5E7C7-4EC3-4B6A-95AF-DFD9EC782586}">
      <dsp:nvSpPr>
        <dsp:cNvPr id="0" name=""/>
        <dsp:cNvSpPr/>
      </dsp:nvSpPr>
      <dsp:spPr>
        <a:xfrm>
          <a:off x="8101897" y="1529887"/>
          <a:ext cx="87422" cy="87422"/>
        </a:xfrm>
        <a:prstGeom prst="ellipse">
          <a:avLst/>
        </a:prstGeom>
        <a:solidFill>
          <a:schemeClr val="accent1">
            <a:shade val="80000"/>
            <a:hueOff val="324503"/>
            <a:satOff val="-6588"/>
            <a:lumOff val="223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AFFDD5-58E8-42A2-A3EB-2A96B2FD7BFE}">
      <dsp:nvSpPr>
        <dsp:cNvPr id="0" name=""/>
        <dsp:cNvSpPr/>
      </dsp:nvSpPr>
      <dsp:spPr>
        <a:xfrm>
          <a:off x="8606099" y="1966998"/>
          <a:ext cx="920981" cy="437110"/>
        </a:xfrm>
        <a:prstGeom prst="rect">
          <a:avLst/>
        </a:prstGeom>
        <a:solidFill>
          <a:schemeClr val="accent1">
            <a:shade val="80000"/>
            <a:hueOff val="365066"/>
            <a:satOff val="-7411"/>
            <a:lumOff val="25099"/>
            <a:alphaOff val="0"/>
          </a:schemeClr>
        </a:solidFill>
        <a:ln w="22225" cap="rnd" cmpd="sng" algn="ctr">
          <a:solidFill>
            <a:schemeClr val="accent1">
              <a:shade val="80000"/>
              <a:hueOff val="365066"/>
              <a:satOff val="-7411"/>
              <a:lumOff val="2509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i="0" kern="1200" dirty="0" err="1">
              <a:latin typeface="Times New Roman" panose="02020603050405020304" pitchFamily="18" charset="0"/>
              <a:cs typeface="Times New Roman" panose="02020603050405020304" pitchFamily="18" charset="0"/>
            </a:rPr>
            <a:t>Martie</a:t>
          </a:r>
          <a:r>
            <a:rPr lang="en-US" sz="1100" b="0" i="0" kern="1200" dirty="0">
              <a:latin typeface="Times New Roman" panose="02020603050405020304" pitchFamily="18" charset="0"/>
              <a:cs typeface="Times New Roman" panose="02020603050405020304" pitchFamily="18" charset="0"/>
            </a:rPr>
            <a:t> 2005</a:t>
          </a:r>
          <a:endParaRPr lang="en-US" sz="1100" b="0" kern="1200" dirty="0">
            <a:latin typeface="Times New Roman" panose="02020603050405020304" pitchFamily="18" charset="0"/>
            <a:cs typeface="Times New Roman" panose="02020603050405020304" pitchFamily="18" charset="0"/>
          </a:endParaRPr>
        </a:p>
      </dsp:txBody>
      <dsp:txXfrm>
        <a:off x="8606099" y="1966998"/>
        <a:ext cx="920981" cy="437110"/>
      </dsp:txXfrm>
    </dsp:sp>
    <dsp:sp modelId="{9E58E2C1-7D98-4A66-8B72-DA43C9FDACED}">
      <dsp:nvSpPr>
        <dsp:cNvPr id="0" name=""/>
        <dsp:cNvSpPr/>
      </dsp:nvSpPr>
      <dsp:spPr>
        <a:xfrm>
          <a:off x="8299105"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ro-RO" sz="1100" b="0" i="0" kern="1200" noProof="0" dirty="0">
              <a:solidFill>
                <a:srgbClr val="202124"/>
              </a:solidFill>
              <a:effectLst/>
              <a:latin typeface="Times New Roman" panose="02020603050405020304" pitchFamily="18" charset="0"/>
              <a:cs typeface="Times New Roman" panose="02020603050405020304" pitchFamily="18" charset="0"/>
            </a:rPr>
            <a:t>Carte</a:t>
          </a:r>
          <a:r>
            <a:rPr lang="en-US" sz="1100" b="0" i="0" kern="1200" noProof="0" dirty="0">
              <a:solidFill>
                <a:srgbClr val="202124"/>
              </a:solidFill>
              <a:effectLst/>
              <a:latin typeface="Times New Roman" panose="02020603050405020304" pitchFamily="18" charset="0"/>
              <a:cs typeface="Times New Roman" panose="02020603050405020304" pitchFamily="18" charset="0"/>
            </a:rPr>
            <a:t> </a:t>
          </a:r>
          <a:r>
            <a:rPr lang="ro-RO" sz="1100" b="0" i="0" kern="1200" noProof="0" dirty="0">
              <a:solidFill>
                <a:srgbClr val="202124"/>
              </a:solidFill>
              <a:effectLst/>
              <a:latin typeface="Times New Roman" panose="02020603050405020304" pitchFamily="18" charset="0"/>
              <a:cs typeface="Times New Roman" panose="02020603050405020304" pitchFamily="18" charset="0"/>
            </a:rPr>
            <a:t>publicat</a:t>
          </a:r>
          <a:r>
            <a:rPr lang="ro-RO" sz="1100" b="0" kern="1200" dirty="0">
              <a:latin typeface="Times New Roman" panose="02020603050405020304" pitchFamily="18" charset="0"/>
              <a:cs typeface="Times New Roman" panose="02020603050405020304" pitchFamily="18" charset="0"/>
            </a:rPr>
            <a:t>ă</a:t>
          </a:r>
          <a:r>
            <a:rPr lang="ro-RO" sz="1100" b="0" i="0" kern="1200" noProof="0" dirty="0">
              <a:solidFill>
                <a:srgbClr val="202124"/>
              </a:solidFill>
              <a:effectLst/>
              <a:latin typeface="Times New Roman" panose="02020603050405020304" pitchFamily="18" charset="0"/>
              <a:cs typeface="Times New Roman" panose="02020603050405020304" pitchFamily="18" charset="0"/>
            </a:rPr>
            <a:t> de </a:t>
          </a:r>
          <a:r>
            <a:rPr lang="ro-RO" sz="1100" b="0" i="0" kern="1200" noProof="0" dirty="0" err="1">
              <a:solidFill>
                <a:srgbClr val="202124"/>
              </a:solidFill>
              <a:effectLst/>
              <a:latin typeface="Times New Roman" panose="02020603050405020304" pitchFamily="18" charset="0"/>
              <a:cs typeface="Times New Roman" panose="02020603050405020304" pitchFamily="18" charset="0"/>
            </a:rPr>
            <a:t>Nvidia</a:t>
          </a:r>
          <a:r>
            <a:rPr lang="en-US" sz="1100" b="0" i="0" kern="1200" noProof="0" dirty="0">
              <a:solidFill>
                <a:srgbClr val="202124"/>
              </a:solidFill>
              <a:effectLst/>
              <a:latin typeface="Times New Roman" panose="02020603050405020304" pitchFamily="18" charset="0"/>
              <a:cs typeface="Times New Roman" panose="02020603050405020304" pitchFamily="18" charset="0"/>
            </a:rPr>
            <a:t>,</a:t>
          </a:r>
          <a:r>
            <a:rPr lang="ro-RO" sz="1100" b="0" i="0" kern="1200" noProof="0" dirty="0">
              <a:solidFill>
                <a:srgbClr val="202124"/>
              </a:solidFill>
              <a:effectLst/>
              <a:latin typeface="Times New Roman" panose="02020603050405020304" pitchFamily="18" charset="0"/>
              <a:cs typeface="Times New Roman" panose="02020603050405020304" pitchFamily="18" charset="0"/>
            </a:rPr>
            <a:t> </a:t>
          </a:r>
          <a:r>
            <a:rPr lang="en-US" sz="1100" b="0" i="1" kern="1200" dirty="0">
              <a:solidFill>
                <a:srgbClr val="333333"/>
              </a:solidFill>
              <a:effectLst/>
              <a:latin typeface="Times New Roman" panose="02020603050405020304" pitchFamily="18" charset="0"/>
              <a:cs typeface="Times New Roman" panose="02020603050405020304" pitchFamily="18" charset="0"/>
            </a:rPr>
            <a:t>GPU Gems 2</a:t>
          </a:r>
          <a:endParaRPr lang="en-US" sz="1100" b="0" kern="1200" dirty="0">
            <a:latin typeface="Times New Roman" panose="02020603050405020304" pitchFamily="18" charset="0"/>
            <a:cs typeface="Times New Roman" panose="02020603050405020304" pitchFamily="18" charset="0"/>
          </a:endParaRPr>
        </a:p>
      </dsp:txBody>
      <dsp:txXfrm>
        <a:off x="8299105" y="2841220"/>
        <a:ext cx="1534969" cy="1529887"/>
      </dsp:txXfrm>
    </dsp:sp>
    <dsp:sp modelId="{142F2A75-7382-44C5-B1D6-CA8231C57DCF}">
      <dsp:nvSpPr>
        <dsp:cNvPr id="0" name=""/>
        <dsp:cNvSpPr/>
      </dsp:nvSpPr>
      <dsp:spPr>
        <a:xfrm>
          <a:off x="9066590" y="2404109"/>
          <a:ext cx="0" cy="349688"/>
        </a:xfrm>
        <a:prstGeom prst="line">
          <a:avLst/>
        </a:prstGeom>
        <a:noFill/>
        <a:ln w="12700" cap="rnd" cmpd="sng" algn="ctr">
          <a:solidFill>
            <a:schemeClr val="accent1">
              <a:shade val="90000"/>
              <a:hueOff val="312348"/>
              <a:satOff val="-6021"/>
              <a:lumOff val="19687"/>
              <a:alphaOff val="0"/>
            </a:schemeClr>
          </a:solidFill>
          <a:prstDash val="dash"/>
        </a:ln>
        <a:effectLst/>
      </dsp:spPr>
      <dsp:style>
        <a:lnRef idx="1">
          <a:scrgbClr r="0" g="0" b="0"/>
        </a:lnRef>
        <a:fillRef idx="0">
          <a:scrgbClr r="0" g="0" b="0"/>
        </a:fillRef>
        <a:effectRef idx="0">
          <a:scrgbClr r="0" g="0" b="0"/>
        </a:effectRef>
        <a:fontRef idx="minor"/>
      </dsp:style>
    </dsp:sp>
    <dsp:sp modelId="{0C89C545-6550-4A07-BCAC-10045AC3259F}">
      <dsp:nvSpPr>
        <dsp:cNvPr id="0" name=""/>
        <dsp:cNvSpPr/>
      </dsp:nvSpPr>
      <dsp:spPr>
        <a:xfrm>
          <a:off x="9022878" y="2753798"/>
          <a:ext cx="87422" cy="87422"/>
        </a:xfrm>
        <a:prstGeom prst="ellipse">
          <a:avLst/>
        </a:prstGeom>
        <a:solidFill>
          <a:schemeClr val="accent1">
            <a:shade val="80000"/>
            <a:hueOff val="365066"/>
            <a:satOff val="-7411"/>
            <a:lumOff val="2509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88E0D-DE70-4559-98FC-6C215AABDF10}">
      <dsp:nvSpPr>
        <dsp:cNvPr id="0" name=""/>
        <dsp:cNvSpPr/>
      </dsp:nvSpPr>
      <dsp:spPr>
        <a:xfrm>
          <a:off x="9527080" y="1966998"/>
          <a:ext cx="920981" cy="437110"/>
        </a:xfrm>
        <a:prstGeom prst="rect">
          <a:avLst/>
        </a:prstGeom>
        <a:solidFill>
          <a:schemeClr val="accent1">
            <a:shade val="80000"/>
            <a:hueOff val="405629"/>
            <a:satOff val="-8235"/>
            <a:lumOff val="27888"/>
            <a:alphaOff val="0"/>
          </a:schemeClr>
        </a:solidFill>
        <a:ln w="22225" cap="rnd" cmpd="sng" algn="ctr">
          <a:solidFill>
            <a:schemeClr val="accent1">
              <a:shade val="80000"/>
              <a:hueOff val="405629"/>
              <a:satOff val="-8235"/>
              <a:lumOff val="278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kern="1200">
              <a:latin typeface="Times New Roman" panose="02020603050405020304" pitchFamily="18" charset="0"/>
              <a:cs typeface="Times New Roman" panose="02020603050405020304" pitchFamily="18" charset="0"/>
            </a:rPr>
            <a:t>2012</a:t>
          </a:r>
          <a:endParaRPr lang="en-US" sz="1100" b="0" kern="1200" dirty="0">
            <a:latin typeface="Times New Roman" panose="02020603050405020304" pitchFamily="18" charset="0"/>
            <a:cs typeface="Times New Roman" panose="02020603050405020304" pitchFamily="18" charset="0"/>
          </a:endParaRPr>
        </a:p>
      </dsp:txBody>
      <dsp:txXfrm>
        <a:off x="9527080" y="1966998"/>
        <a:ext cx="920981" cy="437110"/>
      </dsp:txXfrm>
    </dsp:sp>
    <dsp:sp modelId="{4D1A49B4-9E54-4904-9E0C-6D5D92D3FEC4}">
      <dsp:nvSpPr>
        <dsp:cNvPr id="0" name=""/>
        <dsp:cNvSpPr/>
      </dsp:nvSpPr>
      <dsp:spPr>
        <a:xfrm>
          <a:off x="9220086" y="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b="0" kern="1200" dirty="0">
              <a:latin typeface="Times New Roman" panose="02020603050405020304" pitchFamily="18" charset="0"/>
              <a:cs typeface="Times New Roman" panose="02020603050405020304" pitchFamily="18" charset="0"/>
            </a:rPr>
            <a:t>Carte </a:t>
          </a:r>
          <a:r>
            <a:rPr lang="ro-RO" sz="1100" b="0" i="0" kern="1200" noProof="0" dirty="0">
              <a:solidFill>
                <a:srgbClr val="202124"/>
              </a:solidFill>
              <a:effectLst/>
              <a:latin typeface="Times New Roman" panose="02020603050405020304" pitchFamily="18" charset="0"/>
              <a:cs typeface="Times New Roman" panose="02020603050405020304" pitchFamily="18" charset="0"/>
            </a:rPr>
            <a:t>publicat</a:t>
          </a:r>
          <a:r>
            <a:rPr lang="ro-RO" sz="1100" b="0" kern="1200" dirty="0">
              <a:latin typeface="Times New Roman" panose="02020603050405020304" pitchFamily="18" charset="0"/>
              <a:cs typeface="Times New Roman" panose="02020603050405020304" pitchFamily="18" charset="0"/>
            </a:rPr>
            <a:t>ă</a:t>
          </a:r>
          <a:r>
            <a:rPr lang="en-US" sz="1100" b="0" kern="1200" dirty="0">
              <a:latin typeface="Times New Roman" panose="02020603050405020304" pitchFamily="18" charset="0"/>
              <a:cs typeface="Times New Roman" panose="02020603050405020304" pitchFamily="18" charset="0"/>
            </a:rPr>
            <a:t> de AMD, </a:t>
          </a:r>
          <a:r>
            <a:rPr lang="en-US" sz="1100" b="0" i="1" kern="1200" dirty="0">
              <a:latin typeface="Times New Roman" panose="02020603050405020304" pitchFamily="18" charset="0"/>
              <a:cs typeface="Times New Roman" panose="02020603050405020304" pitchFamily="18" charset="0"/>
            </a:rPr>
            <a:t>The Importance of Being Noisy: Fast, High Quality Noise</a:t>
          </a:r>
        </a:p>
      </dsp:txBody>
      <dsp:txXfrm>
        <a:off x="9220086" y="0"/>
        <a:ext cx="1534969" cy="1529887"/>
      </dsp:txXfrm>
    </dsp:sp>
    <dsp:sp modelId="{B6653768-2CC2-40FD-8D33-601A9AA136CE}">
      <dsp:nvSpPr>
        <dsp:cNvPr id="0" name=""/>
        <dsp:cNvSpPr/>
      </dsp:nvSpPr>
      <dsp:spPr>
        <a:xfrm>
          <a:off x="9987571" y="1617309"/>
          <a:ext cx="0" cy="349688"/>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C168E338-5AA2-4118-A296-BA875DD22E3F}">
      <dsp:nvSpPr>
        <dsp:cNvPr id="0" name=""/>
        <dsp:cNvSpPr/>
      </dsp:nvSpPr>
      <dsp:spPr>
        <a:xfrm>
          <a:off x="9943860" y="1529887"/>
          <a:ext cx="87422" cy="87422"/>
        </a:xfrm>
        <a:prstGeom prst="ellipse">
          <a:avLst/>
        </a:prstGeom>
        <a:solidFill>
          <a:schemeClr val="accent1">
            <a:shade val="80000"/>
            <a:hueOff val="405629"/>
            <a:satOff val="-8235"/>
            <a:lumOff val="278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F4B30-4C69-4562-88E9-CA978C9EED66}">
      <dsp:nvSpPr>
        <dsp:cNvPr id="0" name=""/>
        <dsp:cNvSpPr/>
      </dsp:nvSpPr>
      <dsp:spPr>
        <a:xfrm rot="5400000">
          <a:off x="10689997" y="1725063"/>
          <a:ext cx="437110" cy="92098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0" kern="1200">
              <a:latin typeface="Times New Roman" panose="02020603050405020304" pitchFamily="18" charset="0"/>
              <a:cs typeface="Times New Roman" panose="02020603050405020304" pitchFamily="18" charset="0"/>
            </a:rPr>
            <a:t>2016 - 2017</a:t>
          </a:r>
          <a:endParaRPr lang="en-US" sz="1100" b="0" kern="1200" dirty="0">
            <a:latin typeface="Times New Roman" panose="02020603050405020304" pitchFamily="18" charset="0"/>
            <a:cs typeface="Times New Roman" panose="02020603050405020304" pitchFamily="18" charset="0"/>
          </a:endParaRPr>
        </a:p>
      </dsp:txBody>
      <dsp:txXfrm rot="-5400000">
        <a:off x="10448062" y="1988336"/>
        <a:ext cx="899643" cy="394434"/>
      </dsp:txXfrm>
    </dsp:sp>
    <dsp:sp modelId="{B6920351-1CCF-44A8-80CE-9D4DB69B05A6}">
      <dsp:nvSpPr>
        <dsp:cNvPr id="0" name=""/>
        <dsp:cNvSpPr/>
      </dsp:nvSpPr>
      <dsp:spPr>
        <a:xfrm>
          <a:off x="10141068" y="2841220"/>
          <a:ext cx="1534969" cy="1529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ro-RO" sz="1100" b="0" i="0" kern="1200" noProof="0" dirty="0">
              <a:solidFill>
                <a:schemeClr val="tx1"/>
              </a:solidFill>
              <a:latin typeface="Times New Roman" panose="02020603050405020304" pitchFamily="18" charset="0"/>
              <a:cs typeface="Times New Roman" panose="02020603050405020304" pitchFamily="18" charset="0"/>
            </a:rPr>
            <a:t>Videoclipuri</a:t>
          </a:r>
          <a:r>
            <a:rPr lang="en-US" sz="1100" b="0" i="0" kern="1200" dirty="0">
              <a:solidFill>
                <a:schemeClr val="tx1"/>
              </a:solidFill>
              <a:latin typeface="Times New Roman" panose="02020603050405020304" pitchFamily="18" charset="0"/>
              <a:cs typeface="Times New Roman" panose="02020603050405020304" pitchFamily="18" charset="0"/>
            </a:rPr>
            <a:t> pe </a:t>
          </a:r>
          <a:r>
            <a:rPr lang="en-US" sz="1100" b="0" i="0" kern="1200" dirty="0" err="1">
              <a:solidFill>
                <a:schemeClr val="tx1"/>
              </a:solidFill>
              <a:latin typeface="Times New Roman" panose="02020603050405020304" pitchFamily="18" charset="0"/>
              <a:cs typeface="Times New Roman" panose="02020603050405020304" pitchFamily="18" charset="0"/>
            </a:rPr>
            <a:t>Youtube</a:t>
          </a:r>
          <a:r>
            <a:rPr lang="en-US" sz="1100" b="0" i="0" kern="1200" dirty="0">
              <a:solidFill>
                <a:schemeClr val="tx1"/>
              </a:solidFill>
              <a:latin typeface="Times New Roman" panose="02020603050405020304" pitchFamily="18" charset="0"/>
              <a:cs typeface="Times New Roman" panose="02020603050405020304" pitchFamily="18" charset="0"/>
            </a:rPr>
            <a:t> </a:t>
          </a:r>
          <a:r>
            <a:rPr lang="en-US" sz="1100" b="0" i="0" kern="1200" dirty="0" err="1">
              <a:solidFill>
                <a:schemeClr val="tx1"/>
              </a:solidFill>
              <a:latin typeface="Times New Roman" panose="02020603050405020304" pitchFamily="18" charset="0"/>
              <a:cs typeface="Times New Roman" panose="02020603050405020304" pitchFamily="18" charset="0"/>
            </a:rPr>
            <a:t>despre</a:t>
          </a:r>
          <a:r>
            <a:rPr lang="en-US" sz="1100" b="0" i="0" kern="1200" dirty="0">
              <a:solidFill>
                <a:schemeClr val="tx1"/>
              </a:solidFill>
              <a:latin typeface="Times New Roman" panose="02020603050405020304" pitchFamily="18" charset="0"/>
              <a:cs typeface="Times New Roman" panose="02020603050405020304" pitchFamily="18" charset="0"/>
            </a:rPr>
            <a:t> Perlin Noise</a:t>
          </a:r>
          <a:br>
            <a:rPr lang="en-US" sz="1100" b="0" i="0" kern="1200" dirty="0">
              <a:solidFill>
                <a:schemeClr val="tx1"/>
              </a:solidFill>
              <a:latin typeface="Times New Roman" panose="02020603050405020304" pitchFamily="18" charset="0"/>
              <a:cs typeface="Times New Roman" panose="02020603050405020304" pitchFamily="18" charset="0"/>
            </a:rPr>
          </a:br>
          <a:r>
            <a:rPr lang="en-US" sz="1100" b="0" kern="1200" dirty="0">
              <a:solidFill>
                <a:schemeClr val="tx1"/>
              </a:solidFill>
              <a:latin typeface="Times New Roman" panose="02020603050405020304" pitchFamily="18" charset="0"/>
              <a:cs typeface="Times New Roman" panose="02020603050405020304" pitchFamily="18" charset="0"/>
            </a:rPr>
            <a:t>(</a:t>
          </a:r>
          <a:r>
            <a:rPr lang="en-US" sz="1100" b="0" kern="1200"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The Coding Train</a:t>
          </a:r>
          <a:r>
            <a:rPr lang="en-US" sz="1100" b="0" kern="1200" dirty="0">
              <a:solidFill>
                <a:schemeClr val="tx1"/>
              </a:solidFill>
              <a:latin typeface="Times New Roman" panose="02020603050405020304" pitchFamily="18" charset="0"/>
              <a:cs typeface="Times New Roman" panose="02020603050405020304" pitchFamily="18" charset="0"/>
            </a:rPr>
            <a:t>,</a:t>
          </a:r>
          <a:br>
            <a:rPr lang="en-US" sz="1100" b="0" kern="1200" dirty="0">
              <a:solidFill>
                <a:schemeClr val="tx1"/>
              </a:solidFill>
              <a:latin typeface="Times New Roman" panose="02020603050405020304" pitchFamily="18" charset="0"/>
              <a:cs typeface="Times New Roman" panose="02020603050405020304" pitchFamily="18" charset="0"/>
            </a:rPr>
          </a:br>
          <a:r>
            <a:rPr lang="en-US" sz="1100" b="0" kern="1200" dirty="0">
              <a:solidFill>
                <a:schemeClr val="tx1"/>
              </a:solidFill>
              <a:latin typeface="Times New Roman" panose="02020603050405020304" pitchFamily="18" charset="0"/>
              <a:cs typeface="Times New Roman" panose="02020603050405020304" pitchFamily="18" charset="0"/>
            </a:rPr>
            <a:t>Brackets, </a:t>
          </a:r>
          <a:br>
            <a:rPr lang="en-US" sz="1100" b="0" kern="1200" dirty="0">
              <a:solidFill>
                <a:schemeClr val="tx1"/>
              </a:solidFill>
              <a:latin typeface="Times New Roman" panose="02020603050405020304" pitchFamily="18" charset="0"/>
              <a:cs typeface="Times New Roman" panose="02020603050405020304" pitchFamily="18" charset="0"/>
            </a:rPr>
          </a:br>
          <a:r>
            <a:rPr lang="en-US" sz="1100" b="0" i="0"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GDC</a:t>
          </a:r>
          <a:r>
            <a:rPr lang="en-US" sz="1100" b="0" i="0" kern="1200" dirty="0">
              <a:solidFill>
                <a:schemeClr val="tx1"/>
              </a:solidFill>
              <a:effectLst/>
              <a:latin typeface="Times New Roman" panose="02020603050405020304" pitchFamily="18" charset="0"/>
              <a:cs typeface="Times New Roman" panose="02020603050405020304" pitchFamily="18" charset="0"/>
            </a:rPr>
            <a:t>,</a:t>
          </a:r>
          <a:br>
            <a:rPr lang="en-US" sz="1100" b="0" i="0" kern="1200" dirty="0">
              <a:solidFill>
                <a:schemeClr val="tx1"/>
              </a:solidFill>
              <a:effectLst/>
              <a:latin typeface="Times New Roman" panose="02020603050405020304" pitchFamily="18" charset="0"/>
              <a:cs typeface="Times New Roman" panose="02020603050405020304" pitchFamily="18" charset="0"/>
            </a:rPr>
          </a:br>
          <a:r>
            <a:rPr lang="en-US" sz="1100" b="0"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Extra Credits</a:t>
          </a:r>
          <a:r>
            <a:rPr lang="en-US" sz="1100" b="0" kern="1200" dirty="0">
              <a:solidFill>
                <a:schemeClr val="tx1"/>
              </a:solidFill>
              <a:effectLst/>
              <a:latin typeface="Times New Roman" panose="02020603050405020304" pitchFamily="18" charset="0"/>
              <a:cs typeface="Times New Roman" panose="02020603050405020304" pitchFamily="18" charset="0"/>
            </a:rPr>
            <a:t>)</a:t>
          </a:r>
          <a:endParaRPr lang="en-US" sz="1100" b="0" kern="1200" dirty="0">
            <a:solidFill>
              <a:schemeClr val="tx1"/>
            </a:solidFill>
            <a:latin typeface="Times New Roman" panose="02020603050405020304" pitchFamily="18" charset="0"/>
            <a:cs typeface="Times New Roman" panose="02020603050405020304" pitchFamily="18" charset="0"/>
          </a:endParaRPr>
        </a:p>
      </dsp:txBody>
      <dsp:txXfrm>
        <a:off x="10141068" y="2841220"/>
        <a:ext cx="1534969" cy="1529887"/>
      </dsp:txXfrm>
    </dsp:sp>
    <dsp:sp modelId="{E0C0CB3B-F28D-451A-83AA-C9E5D7B44E87}">
      <dsp:nvSpPr>
        <dsp:cNvPr id="0" name=""/>
        <dsp:cNvSpPr/>
      </dsp:nvSpPr>
      <dsp:spPr>
        <a:xfrm>
          <a:off x="10908553" y="2404109"/>
          <a:ext cx="0" cy="349688"/>
        </a:xfrm>
        <a:prstGeom prst="line">
          <a:avLst/>
        </a:prstGeom>
        <a:noFill/>
        <a:ln w="12700" cap="rnd" cmpd="sng" algn="ctr">
          <a:solidFill>
            <a:schemeClr val="accent1">
              <a:shade val="90000"/>
              <a:hueOff val="401590"/>
              <a:satOff val="-7742"/>
              <a:lumOff val="25312"/>
              <a:alphaOff val="0"/>
            </a:schemeClr>
          </a:solidFill>
          <a:prstDash val="dash"/>
        </a:ln>
        <a:effectLst/>
      </dsp:spPr>
      <dsp:style>
        <a:lnRef idx="1">
          <a:scrgbClr r="0" g="0" b="0"/>
        </a:lnRef>
        <a:fillRef idx="0">
          <a:scrgbClr r="0" g="0" b="0"/>
        </a:fillRef>
        <a:effectRef idx="0">
          <a:scrgbClr r="0" g="0" b="0"/>
        </a:effectRef>
        <a:fontRef idx="minor"/>
      </dsp:style>
    </dsp:sp>
    <dsp:sp modelId="{5C0AA84E-C6CF-4002-BD1A-E69DD857E2C5}">
      <dsp:nvSpPr>
        <dsp:cNvPr id="0" name=""/>
        <dsp:cNvSpPr/>
      </dsp:nvSpPr>
      <dsp:spPr>
        <a:xfrm>
          <a:off x="10864842" y="2753798"/>
          <a:ext cx="87422" cy="87422"/>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62E9F-3873-4E4D-BC4F-D9481ADF8285}">
      <dsp:nvSpPr>
        <dsp:cNvPr id="0" name=""/>
        <dsp:cNvSpPr/>
      </dsp:nvSpPr>
      <dsp:spPr>
        <a:xfrm rot="16200000">
          <a:off x="164714" y="2277599"/>
          <a:ext cx="504901" cy="49381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latin typeface="Times New Roman" panose="02020603050405020304" pitchFamily="18" charset="0"/>
              <a:cs typeface="Times New Roman" panose="02020603050405020304" pitchFamily="18" charset="0"/>
            </a:rPr>
            <a:t>1951</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rot="5400000">
        <a:off x="194365" y="2296160"/>
        <a:ext cx="469705" cy="456689"/>
      </dsp:txXfrm>
    </dsp:sp>
    <dsp:sp modelId="{0A300A74-3433-4C56-BBA7-A6EBA67A519E}">
      <dsp:nvSpPr>
        <dsp:cNvPr id="0" name=""/>
        <dsp:cNvSpPr/>
      </dsp:nvSpPr>
      <dsp:spPr>
        <a:xfrm>
          <a:off x="5655"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i="0" kern="1200" dirty="0" err="1">
              <a:solidFill>
                <a:schemeClr val="tx1"/>
              </a:solidFill>
              <a:latin typeface="Times New Roman" panose="02020603050405020304" pitchFamily="18" charset="0"/>
              <a:cs typeface="Times New Roman" panose="02020603050405020304" pitchFamily="18" charset="0"/>
            </a:rPr>
            <a:t>Generatorul</a:t>
          </a:r>
          <a:r>
            <a:rPr lang="en-US" sz="1000" b="0" i="0" kern="1200" dirty="0">
              <a:solidFill>
                <a:schemeClr val="tx1"/>
              </a:solidFill>
              <a:latin typeface="Times New Roman" panose="02020603050405020304" pitchFamily="18" charset="0"/>
              <a:cs typeface="Times New Roman" panose="02020603050405020304" pitchFamily="18" charset="0"/>
            </a:rPr>
            <a:t> </a:t>
          </a:r>
          <a:r>
            <a:rPr lang="en-US" sz="1000" b="0" i="0" kern="1200" dirty="0" err="1">
              <a:solidFill>
                <a:schemeClr val="tx1"/>
              </a:solidFill>
              <a:latin typeface="Times New Roman" panose="02020603050405020304" pitchFamily="18" charset="0"/>
              <a:cs typeface="Times New Roman" panose="02020603050405020304" pitchFamily="18" charset="0"/>
            </a:rPr>
            <a:t>Lehmer</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5655" y="0"/>
        <a:ext cx="823019" cy="1767153"/>
      </dsp:txXfrm>
    </dsp:sp>
    <dsp:sp modelId="{4546C29B-145E-410A-959F-D8B439566E39}">
      <dsp:nvSpPr>
        <dsp:cNvPr id="0" name=""/>
        <dsp:cNvSpPr/>
      </dsp:nvSpPr>
      <dsp:spPr>
        <a:xfrm>
          <a:off x="417165" y="1868133"/>
          <a:ext cx="0" cy="40392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1EDAD9B-698C-491D-B07D-625AEC6561BA}">
      <dsp:nvSpPr>
        <dsp:cNvPr id="0" name=""/>
        <dsp:cNvSpPr/>
      </dsp:nvSpPr>
      <dsp:spPr>
        <a:xfrm>
          <a:off x="366675" y="1767153"/>
          <a:ext cx="100980" cy="100980"/>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0F1641-FB20-47B4-AD91-0A8B8003C226}">
      <dsp:nvSpPr>
        <dsp:cNvPr id="0" name=""/>
        <dsp:cNvSpPr/>
      </dsp:nvSpPr>
      <dsp:spPr>
        <a:xfrm>
          <a:off x="664071" y="2272054"/>
          <a:ext cx="493811" cy="504901"/>
        </a:xfrm>
        <a:prstGeom prst="rect">
          <a:avLst/>
        </a:prstGeom>
        <a:solidFill>
          <a:schemeClr val="accent1">
            <a:shade val="80000"/>
            <a:hueOff val="19400"/>
            <a:satOff val="-394"/>
            <a:lumOff val="1334"/>
            <a:alphaOff val="0"/>
          </a:schemeClr>
        </a:solidFill>
        <a:ln w="22225" cap="rnd" cmpd="sng" algn="ctr">
          <a:solidFill>
            <a:schemeClr val="accent1">
              <a:shade val="80000"/>
              <a:hueOff val="19400"/>
              <a:satOff val="-394"/>
              <a:lumOff val="133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latin typeface="Times New Roman" panose="02020603050405020304" pitchFamily="18" charset="0"/>
              <a:cs typeface="Times New Roman" panose="02020603050405020304" pitchFamily="18" charset="0"/>
            </a:rPr>
            <a:t>1958</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664071" y="2272054"/>
        <a:ext cx="493811" cy="504901"/>
      </dsp:txXfrm>
    </dsp:sp>
    <dsp:sp modelId="{EE28DC57-4FA5-4809-A1A7-D74ED8B1F23F}">
      <dsp:nvSpPr>
        <dsp:cNvPr id="0" name=""/>
        <dsp:cNvSpPr/>
      </dsp:nvSpPr>
      <dsp:spPr>
        <a:xfrm>
          <a:off x="499467"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0" kern="1200" dirty="0" err="1">
              <a:solidFill>
                <a:schemeClr val="tx1"/>
              </a:solidFill>
              <a:latin typeface="Times New Roman" panose="02020603050405020304" pitchFamily="18" charset="0"/>
              <a:cs typeface="Times New Roman" panose="02020603050405020304" pitchFamily="18" charset="0"/>
            </a:rPr>
            <a:t>Generatorul</a:t>
          </a:r>
          <a:r>
            <a:rPr lang="en-US" sz="1000" b="0" i="0" kern="1200" dirty="0">
              <a:solidFill>
                <a:schemeClr val="tx1"/>
              </a:solidFill>
              <a:latin typeface="Times New Roman" panose="02020603050405020304" pitchFamily="18" charset="0"/>
              <a:cs typeface="Times New Roman" panose="02020603050405020304" pitchFamily="18" charset="0"/>
            </a:rPr>
            <a:t> </a:t>
          </a:r>
          <a:r>
            <a:rPr lang="en-US" sz="1000" b="0" i="0" kern="1200" dirty="0" err="1">
              <a:solidFill>
                <a:schemeClr val="tx1"/>
              </a:solidFill>
              <a:latin typeface="Times New Roman" panose="02020603050405020304" pitchFamily="18" charset="0"/>
              <a:cs typeface="Times New Roman" panose="02020603050405020304" pitchFamily="18" charset="0"/>
            </a:rPr>
            <a:t>congruențial</a:t>
          </a:r>
          <a:r>
            <a:rPr lang="en-US" sz="1000" b="0" i="0" kern="1200" dirty="0">
              <a:solidFill>
                <a:schemeClr val="tx1"/>
              </a:solidFill>
              <a:latin typeface="Times New Roman" panose="02020603050405020304" pitchFamily="18" charset="0"/>
              <a:cs typeface="Times New Roman" panose="02020603050405020304" pitchFamily="18" charset="0"/>
            </a:rPr>
            <a:t> linear</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499467" y="3281856"/>
        <a:ext cx="823019" cy="1767153"/>
      </dsp:txXfrm>
    </dsp:sp>
    <dsp:sp modelId="{DD86619A-4604-4053-A771-20E241164887}">
      <dsp:nvSpPr>
        <dsp:cNvPr id="0" name=""/>
        <dsp:cNvSpPr/>
      </dsp:nvSpPr>
      <dsp:spPr>
        <a:xfrm>
          <a:off x="910976" y="2776955"/>
          <a:ext cx="0" cy="403920"/>
        </a:xfrm>
        <a:prstGeom prst="line">
          <a:avLst/>
        </a:prstGeom>
        <a:noFill/>
        <a:ln w="12700" cap="rnd" cmpd="sng" algn="ctr">
          <a:solidFill>
            <a:schemeClr val="accent1">
              <a:shade val="90000"/>
              <a:hueOff val="17848"/>
              <a:satOff val="-344"/>
              <a:lumOff val="1125"/>
              <a:alphaOff val="0"/>
            </a:schemeClr>
          </a:solidFill>
          <a:prstDash val="dash"/>
        </a:ln>
        <a:effectLst/>
      </dsp:spPr>
      <dsp:style>
        <a:lnRef idx="1">
          <a:scrgbClr r="0" g="0" b="0"/>
        </a:lnRef>
        <a:fillRef idx="0">
          <a:scrgbClr r="0" g="0" b="0"/>
        </a:fillRef>
        <a:effectRef idx="0">
          <a:scrgbClr r="0" g="0" b="0"/>
        </a:effectRef>
        <a:fontRef idx="minor"/>
      </dsp:style>
    </dsp:sp>
    <dsp:sp modelId="{4C7C4CB4-823C-4CB1-AEA9-C46BDA27BDF6}">
      <dsp:nvSpPr>
        <dsp:cNvPr id="0" name=""/>
        <dsp:cNvSpPr/>
      </dsp:nvSpPr>
      <dsp:spPr>
        <a:xfrm>
          <a:off x="860486" y="3180876"/>
          <a:ext cx="100980" cy="100980"/>
        </a:xfrm>
        <a:prstGeom prst="ellipse">
          <a:avLst/>
        </a:prstGeom>
        <a:solidFill>
          <a:schemeClr val="accent1">
            <a:shade val="80000"/>
            <a:hueOff val="19400"/>
            <a:satOff val="-394"/>
            <a:lumOff val="133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74F51-9876-470B-82A8-9A620E98F65E}">
      <dsp:nvSpPr>
        <dsp:cNvPr id="0" name=""/>
        <dsp:cNvSpPr/>
      </dsp:nvSpPr>
      <dsp:spPr>
        <a:xfrm>
          <a:off x="1157882" y="2272054"/>
          <a:ext cx="493811" cy="504901"/>
        </a:xfrm>
        <a:prstGeom prst="rect">
          <a:avLst/>
        </a:prstGeom>
        <a:solidFill>
          <a:schemeClr val="accent1">
            <a:shade val="80000"/>
            <a:hueOff val="38799"/>
            <a:satOff val="-788"/>
            <a:lumOff val="2668"/>
            <a:alphaOff val="0"/>
          </a:schemeClr>
        </a:solidFill>
        <a:ln w="22225" cap="rnd" cmpd="sng" algn="ctr">
          <a:solidFill>
            <a:schemeClr val="accent1">
              <a:shade val="80000"/>
              <a:hueOff val="38799"/>
              <a:satOff val="-788"/>
              <a:lumOff val="266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ro-RO" sz="1000" kern="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1978</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1157882" y="2272054"/>
        <a:ext cx="493811" cy="504901"/>
      </dsp:txXfrm>
    </dsp:sp>
    <dsp:sp modelId="{E70FD903-AA8B-45EC-A3CF-7AE48E031429}">
      <dsp:nvSpPr>
        <dsp:cNvPr id="0" name=""/>
        <dsp:cNvSpPr/>
      </dsp:nvSpPr>
      <dsp:spPr>
        <a:xfrm>
          <a:off x="993278"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ro-RO" sz="1000" i="1" u="none" strike="noStrike" kern="12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Beneath</a:t>
          </a:r>
          <a:r>
            <a:rPr lang="ro-RO" sz="1000" i="1" u="none" strike="noStrike" kern="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 Apple </a:t>
          </a:r>
          <a:r>
            <a:rPr lang="ro-RO" sz="1000" i="1" u="none" strike="noStrike" kern="12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Manor</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993278" y="0"/>
        <a:ext cx="823019" cy="1767153"/>
      </dsp:txXfrm>
    </dsp:sp>
    <dsp:sp modelId="{D5F66551-596C-4B17-B84F-BA284C145360}">
      <dsp:nvSpPr>
        <dsp:cNvPr id="0" name=""/>
        <dsp:cNvSpPr/>
      </dsp:nvSpPr>
      <dsp:spPr>
        <a:xfrm>
          <a:off x="1404788" y="1868133"/>
          <a:ext cx="0" cy="403920"/>
        </a:xfrm>
        <a:prstGeom prst="line">
          <a:avLst/>
        </a:prstGeom>
        <a:noFill/>
        <a:ln w="12700" cap="rnd" cmpd="sng" algn="ctr">
          <a:solidFill>
            <a:schemeClr val="accent1">
              <a:shade val="90000"/>
              <a:hueOff val="53545"/>
              <a:satOff val="-1032"/>
              <a:lumOff val="3375"/>
              <a:alphaOff val="0"/>
            </a:schemeClr>
          </a:solidFill>
          <a:prstDash val="dash"/>
        </a:ln>
        <a:effectLst/>
      </dsp:spPr>
      <dsp:style>
        <a:lnRef idx="1">
          <a:scrgbClr r="0" g="0" b="0"/>
        </a:lnRef>
        <a:fillRef idx="0">
          <a:scrgbClr r="0" g="0" b="0"/>
        </a:fillRef>
        <a:effectRef idx="0">
          <a:scrgbClr r="0" g="0" b="0"/>
        </a:effectRef>
        <a:fontRef idx="minor"/>
      </dsp:style>
    </dsp:sp>
    <dsp:sp modelId="{A2D9870B-A6A4-4C2A-A6B1-AAD94161C688}">
      <dsp:nvSpPr>
        <dsp:cNvPr id="0" name=""/>
        <dsp:cNvSpPr/>
      </dsp:nvSpPr>
      <dsp:spPr>
        <a:xfrm>
          <a:off x="1354298" y="1767153"/>
          <a:ext cx="100980" cy="100980"/>
        </a:xfrm>
        <a:prstGeom prst="ellipse">
          <a:avLst/>
        </a:prstGeom>
        <a:solidFill>
          <a:schemeClr val="accent1">
            <a:shade val="80000"/>
            <a:hueOff val="38799"/>
            <a:satOff val="-788"/>
            <a:lumOff val="266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16E866-CE16-4C2E-9188-243F33930909}">
      <dsp:nvSpPr>
        <dsp:cNvPr id="0" name=""/>
        <dsp:cNvSpPr/>
      </dsp:nvSpPr>
      <dsp:spPr>
        <a:xfrm>
          <a:off x="1651694" y="2272054"/>
          <a:ext cx="493811" cy="504901"/>
        </a:xfrm>
        <a:prstGeom prst="rect">
          <a:avLst/>
        </a:prstGeom>
        <a:solidFill>
          <a:schemeClr val="accent1">
            <a:shade val="80000"/>
            <a:hueOff val="58199"/>
            <a:satOff val="-1181"/>
            <a:lumOff val="4001"/>
            <a:alphaOff val="0"/>
          </a:schemeClr>
        </a:solidFill>
        <a:ln w="22225" cap="rnd" cmpd="sng" algn="ctr">
          <a:solidFill>
            <a:schemeClr val="accent1">
              <a:shade val="80000"/>
              <a:hueOff val="58199"/>
              <a:satOff val="-1181"/>
              <a:lumOff val="40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ro-RO" sz="1000" kern="1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1980</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1651694" y="2272054"/>
        <a:ext cx="493811" cy="504901"/>
      </dsp:txXfrm>
    </dsp:sp>
    <dsp:sp modelId="{6A8BC844-D7FF-4B04-8314-E773ACDB017D}">
      <dsp:nvSpPr>
        <dsp:cNvPr id="0" name=""/>
        <dsp:cNvSpPr/>
      </dsp:nvSpPr>
      <dsp:spPr>
        <a:xfrm>
          <a:off x="1487090"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ro-RO" sz="1000" i="1" u="none" strike="noStrike" kern="1200"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xmlns:r="http://schemas.openxmlformats.org/officeDocument/2006/relationships" r:id="rId2" tooltip="Rogue (video game)">
                <a:extLst>
                  <a:ext uri="{A12FA001-AC4F-418D-AE19-62706E023703}">
                    <ahyp:hlinkClr xmlns:ahyp="http://schemas.microsoft.com/office/drawing/2018/hyperlinkcolor" val="tx"/>
                  </a:ext>
                </a:extLst>
              </a:hlinkClick>
            </a:rPr>
            <a:t>Rogue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1487090" y="3281856"/>
        <a:ext cx="823019" cy="1767153"/>
      </dsp:txXfrm>
    </dsp:sp>
    <dsp:sp modelId="{80877CB7-319F-428B-97F5-8742D6F471E6}">
      <dsp:nvSpPr>
        <dsp:cNvPr id="0" name=""/>
        <dsp:cNvSpPr/>
      </dsp:nvSpPr>
      <dsp:spPr>
        <a:xfrm>
          <a:off x="1898600" y="2776955"/>
          <a:ext cx="0" cy="403920"/>
        </a:xfrm>
        <a:prstGeom prst="line">
          <a:avLst/>
        </a:prstGeom>
        <a:noFill/>
        <a:ln w="12700" cap="rnd" cmpd="sng" algn="ctr">
          <a:solidFill>
            <a:schemeClr val="accent1">
              <a:shade val="90000"/>
              <a:hueOff val="137296"/>
              <a:satOff val="-2647"/>
              <a:lumOff val="8654"/>
              <a:alphaOff val="0"/>
            </a:schemeClr>
          </a:solidFill>
          <a:prstDash val="dash"/>
        </a:ln>
        <a:effectLst/>
      </dsp:spPr>
      <dsp:style>
        <a:lnRef idx="1">
          <a:scrgbClr r="0" g="0" b="0"/>
        </a:lnRef>
        <a:fillRef idx="0">
          <a:scrgbClr r="0" g="0" b="0"/>
        </a:fillRef>
        <a:effectRef idx="0">
          <a:scrgbClr r="0" g="0" b="0"/>
        </a:effectRef>
        <a:fontRef idx="minor"/>
      </dsp:style>
    </dsp:sp>
    <dsp:sp modelId="{DC37901E-9CBB-452F-854F-E39D6E1C0373}">
      <dsp:nvSpPr>
        <dsp:cNvPr id="0" name=""/>
        <dsp:cNvSpPr/>
      </dsp:nvSpPr>
      <dsp:spPr>
        <a:xfrm>
          <a:off x="1848110" y="3180876"/>
          <a:ext cx="100980" cy="100980"/>
        </a:xfrm>
        <a:prstGeom prst="ellipse">
          <a:avLst/>
        </a:prstGeom>
        <a:solidFill>
          <a:schemeClr val="accent1">
            <a:shade val="80000"/>
            <a:hueOff val="58199"/>
            <a:satOff val="-1181"/>
            <a:lumOff val="400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6713E5-82ED-4956-8B5D-E0C1ADC57F91}">
      <dsp:nvSpPr>
        <dsp:cNvPr id="0" name=""/>
        <dsp:cNvSpPr/>
      </dsp:nvSpPr>
      <dsp:spPr>
        <a:xfrm>
          <a:off x="2145506" y="2272054"/>
          <a:ext cx="493811" cy="504901"/>
        </a:xfrm>
        <a:prstGeom prst="rect">
          <a:avLst/>
        </a:prstGeom>
        <a:solidFill>
          <a:schemeClr val="accent1">
            <a:shade val="80000"/>
            <a:hueOff val="77599"/>
            <a:satOff val="-1575"/>
            <a:lumOff val="5335"/>
            <a:alphaOff val="0"/>
          </a:schemeClr>
        </a:solidFill>
        <a:ln w="22225" cap="rnd" cmpd="sng" algn="ctr">
          <a:solidFill>
            <a:schemeClr val="accent1">
              <a:shade val="80000"/>
              <a:hueOff val="77599"/>
              <a:satOff val="-1575"/>
              <a:lumOff val="53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2145506" y="2272054"/>
        <a:ext cx="493811" cy="504901"/>
      </dsp:txXfrm>
    </dsp:sp>
    <dsp:sp modelId="{542F9AFF-9D1C-4DEF-9F01-A72A3CF61984}">
      <dsp:nvSpPr>
        <dsp:cNvPr id="0" name=""/>
        <dsp:cNvSpPr/>
      </dsp:nvSpPr>
      <dsp:spPr>
        <a:xfrm>
          <a:off x="1980902" y="0"/>
          <a:ext cx="823019" cy="1767153"/>
        </a:xfrm>
        <a:prstGeom prst="rect">
          <a:avLst/>
        </a:prstGeom>
        <a:noFill/>
        <a:ln>
          <a:noFill/>
        </a:ln>
        <a:effectLst/>
      </dsp:spPr>
      <dsp:style>
        <a:lnRef idx="0">
          <a:scrgbClr r="0" g="0" b="0"/>
        </a:lnRef>
        <a:fillRef idx="0">
          <a:scrgbClr r="0" g="0" b="0"/>
        </a:fillRef>
        <a:effectRef idx="0">
          <a:scrgbClr r="0" g="0" b="0"/>
        </a:effectRef>
        <a:fontRef idx="minor"/>
      </dsp:style>
    </dsp:sp>
    <dsp:sp modelId="{1EFECC04-A423-4157-93C8-897E8A8EF778}">
      <dsp:nvSpPr>
        <dsp:cNvPr id="0" name=""/>
        <dsp:cNvSpPr/>
      </dsp:nvSpPr>
      <dsp:spPr>
        <a:xfrm>
          <a:off x="2392412" y="1868133"/>
          <a:ext cx="0" cy="40392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63D10F3B-8304-4A59-894E-CA57D62EEC4F}">
      <dsp:nvSpPr>
        <dsp:cNvPr id="0" name=""/>
        <dsp:cNvSpPr/>
      </dsp:nvSpPr>
      <dsp:spPr>
        <a:xfrm>
          <a:off x="2341922" y="1767153"/>
          <a:ext cx="100980" cy="100980"/>
        </a:xfrm>
        <a:prstGeom prst="ellipse">
          <a:avLst/>
        </a:prstGeom>
        <a:solidFill>
          <a:schemeClr val="accent1">
            <a:shade val="80000"/>
            <a:hueOff val="77599"/>
            <a:satOff val="-1575"/>
            <a:lumOff val="53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381E7-0584-46DD-8108-E9BF4F2B5005}">
      <dsp:nvSpPr>
        <dsp:cNvPr id="0" name=""/>
        <dsp:cNvSpPr/>
      </dsp:nvSpPr>
      <dsp:spPr>
        <a:xfrm>
          <a:off x="2639317" y="2272054"/>
          <a:ext cx="493811" cy="504901"/>
        </a:xfrm>
        <a:prstGeom prst="rect">
          <a:avLst/>
        </a:prstGeom>
        <a:solidFill>
          <a:schemeClr val="accent1">
            <a:shade val="80000"/>
            <a:hueOff val="96998"/>
            <a:satOff val="-1969"/>
            <a:lumOff val="6669"/>
            <a:alphaOff val="0"/>
          </a:schemeClr>
        </a:solidFill>
        <a:ln w="22225" cap="rnd" cmpd="sng" algn="ctr">
          <a:solidFill>
            <a:schemeClr val="accent1">
              <a:shade val="80000"/>
              <a:hueOff val="96998"/>
              <a:satOff val="-1969"/>
              <a:lumOff val="66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latin typeface="Times New Roman" panose="02020603050405020304" pitchFamily="18" charset="0"/>
              <a:cs typeface="Times New Roman" panose="02020603050405020304" pitchFamily="18" charset="0"/>
            </a:rPr>
            <a:t>1983</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2639317" y="2272054"/>
        <a:ext cx="493811" cy="504901"/>
      </dsp:txXfrm>
    </dsp:sp>
    <dsp:sp modelId="{5A1B764B-0DC5-47CD-BDEA-9E67799496EC}">
      <dsp:nvSpPr>
        <dsp:cNvPr id="0" name=""/>
        <dsp:cNvSpPr/>
      </dsp:nvSpPr>
      <dsp:spPr>
        <a:xfrm>
          <a:off x="2474714"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kern="1200" dirty="0">
              <a:latin typeface="Times New Roman" panose="02020603050405020304" pitchFamily="18" charset="0"/>
              <a:cs typeface="Times New Roman" panose="02020603050405020304" pitchFamily="18" charset="0"/>
            </a:rPr>
            <a:t>Perlin Noise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2474714" y="3281856"/>
        <a:ext cx="823019" cy="1767153"/>
      </dsp:txXfrm>
    </dsp:sp>
    <dsp:sp modelId="{122B38A3-0442-4747-820C-1F37877E2B0E}">
      <dsp:nvSpPr>
        <dsp:cNvPr id="0" name=""/>
        <dsp:cNvSpPr/>
      </dsp:nvSpPr>
      <dsp:spPr>
        <a:xfrm>
          <a:off x="2886223" y="2776955"/>
          <a:ext cx="0" cy="403920"/>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835733" y="3180876"/>
          <a:ext cx="100980" cy="100980"/>
        </a:xfrm>
        <a:prstGeom prst="ellipse">
          <a:avLst/>
        </a:prstGeom>
        <a:solidFill>
          <a:schemeClr val="accent1">
            <a:shade val="80000"/>
            <a:hueOff val="96998"/>
            <a:satOff val="-1969"/>
            <a:lumOff val="66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B705E7-F3BB-4DB3-857E-186C48ED8B82}">
      <dsp:nvSpPr>
        <dsp:cNvPr id="0" name=""/>
        <dsp:cNvSpPr/>
      </dsp:nvSpPr>
      <dsp:spPr>
        <a:xfrm>
          <a:off x="3133129" y="2272054"/>
          <a:ext cx="493811" cy="504901"/>
        </a:xfrm>
        <a:prstGeom prst="rect">
          <a:avLst/>
        </a:prstGeom>
        <a:solidFill>
          <a:schemeClr val="accent1">
            <a:shade val="80000"/>
            <a:hueOff val="116398"/>
            <a:satOff val="-2363"/>
            <a:lumOff val="8003"/>
            <a:alphaOff val="0"/>
          </a:schemeClr>
        </a:solidFill>
        <a:ln w="22225" cap="rnd" cmpd="sng" algn="ctr">
          <a:solidFill>
            <a:schemeClr val="accent1">
              <a:shade val="80000"/>
              <a:hueOff val="116398"/>
              <a:satOff val="-2363"/>
              <a:lumOff val="800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2001</a:t>
          </a:r>
        </a:p>
      </dsp:txBody>
      <dsp:txXfrm>
        <a:off x="3133129" y="2272054"/>
        <a:ext cx="493811" cy="504901"/>
      </dsp:txXfrm>
    </dsp:sp>
    <dsp:sp modelId="{CC6CAFD0-4D6E-4DDC-9AF8-A6A520A4488B}">
      <dsp:nvSpPr>
        <dsp:cNvPr id="0" name=""/>
        <dsp:cNvSpPr/>
      </dsp:nvSpPr>
      <dsp:spPr>
        <a:xfrm>
          <a:off x="2968525"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Simplex Noise</a:t>
          </a:r>
        </a:p>
      </dsp:txBody>
      <dsp:txXfrm>
        <a:off x="2968525" y="0"/>
        <a:ext cx="823019" cy="1767153"/>
      </dsp:txXfrm>
    </dsp:sp>
    <dsp:sp modelId="{B1722B77-F870-47EC-8E53-E75F512B00C9}">
      <dsp:nvSpPr>
        <dsp:cNvPr id="0" name=""/>
        <dsp:cNvSpPr/>
      </dsp:nvSpPr>
      <dsp:spPr>
        <a:xfrm>
          <a:off x="3380035" y="1868133"/>
          <a:ext cx="0" cy="403920"/>
        </a:xfrm>
        <a:prstGeom prst="line">
          <a:avLst/>
        </a:prstGeom>
        <a:noFill/>
        <a:ln w="12700" cap="rnd" cmpd="sng" algn="ctr">
          <a:solidFill>
            <a:schemeClr val="accent1">
              <a:shade val="90000"/>
              <a:hueOff val="205944"/>
              <a:satOff val="-3970"/>
              <a:lumOff val="12980"/>
              <a:alphaOff val="0"/>
            </a:schemeClr>
          </a:solidFill>
          <a:prstDash val="dash"/>
        </a:ln>
        <a:effectLst/>
      </dsp:spPr>
      <dsp:style>
        <a:lnRef idx="1">
          <a:scrgbClr r="0" g="0" b="0"/>
        </a:lnRef>
        <a:fillRef idx="0">
          <a:scrgbClr r="0" g="0" b="0"/>
        </a:fillRef>
        <a:effectRef idx="0">
          <a:scrgbClr r="0" g="0" b="0"/>
        </a:effectRef>
        <a:fontRef idx="minor"/>
      </dsp:style>
    </dsp:sp>
    <dsp:sp modelId="{005ABCAF-6A18-4377-A3F8-F53492D65A7B}">
      <dsp:nvSpPr>
        <dsp:cNvPr id="0" name=""/>
        <dsp:cNvSpPr/>
      </dsp:nvSpPr>
      <dsp:spPr>
        <a:xfrm>
          <a:off x="3329545" y="1767153"/>
          <a:ext cx="100980" cy="100980"/>
        </a:xfrm>
        <a:prstGeom prst="ellipse">
          <a:avLst/>
        </a:prstGeom>
        <a:solidFill>
          <a:schemeClr val="accent1">
            <a:shade val="80000"/>
            <a:hueOff val="116398"/>
            <a:satOff val="-2363"/>
            <a:lumOff val="800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626941" y="2272054"/>
          <a:ext cx="493811" cy="504901"/>
        </a:xfrm>
        <a:prstGeom prst="rect">
          <a:avLst/>
        </a:prstGeom>
        <a:solidFill>
          <a:schemeClr val="accent1">
            <a:shade val="80000"/>
            <a:hueOff val="135797"/>
            <a:satOff val="-2757"/>
            <a:lumOff val="9336"/>
            <a:alphaOff val="0"/>
          </a:schemeClr>
        </a:solidFill>
        <a:ln w="22225" cap="rnd" cmpd="sng" algn="ctr">
          <a:solidFill>
            <a:schemeClr val="accent1">
              <a:shade val="80000"/>
              <a:hueOff val="135797"/>
              <a:satOff val="-2757"/>
              <a:lumOff val="933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2002</a:t>
          </a:r>
        </a:p>
      </dsp:txBody>
      <dsp:txXfrm>
        <a:off x="3626941" y="2272054"/>
        <a:ext cx="493811" cy="504901"/>
      </dsp:txXfrm>
    </dsp:sp>
    <dsp:sp modelId="{DF65791B-462E-4589-B98D-F60587330CA8}">
      <dsp:nvSpPr>
        <dsp:cNvPr id="0" name=""/>
        <dsp:cNvSpPr/>
      </dsp:nvSpPr>
      <dsp:spPr>
        <a:xfrm>
          <a:off x="3462337"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ro-RO" sz="1000" b="0" kern="1200" dirty="0">
              <a:solidFill>
                <a:schemeClr val="tx1"/>
              </a:solidFill>
              <a:latin typeface="Times New Roman" panose="02020603050405020304" pitchFamily="18" charset="0"/>
              <a:cs typeface="Times New Roman" panose="02020603050405020304" pitchFamily="18" charset="0"/>
            </a:rPr>
            <a:t>Varianta îmbunătățită a algoritmului</a:t>
          </a:r>
          <a:r>
            <a:rPr lang="en-US" sz="1000" b="0" kern="1200" dirty="0">
              <a:solidFill>
                <a:schemeClr val="tx1"/>
              </a:solidFill>
              <a:latin typeface="Times New Roman" panose="02020603050405020304" pitchFamily="18" charset="0"/>
              <a:cs typeface="Times New Roman" panose="02020603050405020304" pitchFamily="18" charset="0"/>
            </a:rPr>
            <a:t> de </a:t>
          </a:r>
          <a:r>
            <a:rPr lang="en-US" sz="1000" b="0" i="0" kern="1200" dirty="0" err="1">
              <a:solidFill>
                <a:schemeClr val="tx1"/>
              </a:solidFill>
              <a:latin typeface="Times New Roman" panose="02020603050405020304" pitchFamily="18" charset="0"/>
              <a:cs typeface="Times New Roman" panose="02020603050405020304" pitchFamily="18" charset="0"/>
            </a:rPr>
            <a:t>bază</a:t>
          </a:r>
          <a:r>
            <a:rPr lang="ro-RO" sz="1000" b="0" kern="1200" dirty="0">
              <a:solidFill>
                <a:schemeClr val="tx1"/>
              </a:solidFill>
              <a:latin typeface="Times New Roman" panose="02020603050405020304" pitchFamily="18" charset="0"/>
              <a:cs typeface="Times New Roman" panose="02020603050405020304" pitchFamily="18" charset="0"/>
            </a:rPr>
            <a:t> </a:t>
          </a:r>
          <a:r>
            <a:rPr lang="ro-RO" sz="1000" b="0" kern="1200" dirty="0" err="1">
              <a:solidFill>
                <a:schemeClr val="tx1"/>
              </a:solidFill>
              <a:latin typeface="Times New Roman" panose="02020603050405020304" pitchFamily="18" charset="0"/>
              <a:cs typeface="Times New Roman" panose="02020603050405020304" pitchFamily="18" charset="0"/>
            </a:rPr>
            <a:t>Perlin</a:t>
          </a:r>
          <a:r>
            <a:rPr lang="ro-RO" sz="1000" b="0" kern="1200" dirty="0">
              <a:solidFill>
                <a:schemeClr val="tx1"/>
              </a:solidFill>
              <a:latin typeface="Times New Roman" panose="02020603050405020304" pitchFamily="18" charset="0"/>
              <a:cs typeface="Times New Roman" panose="02020603050405020304" pitchFamily="18" charset="0"/>
            </a:rPr>
            <a:t> </a:t>
          </a:r>
          <a:r>
            <a:rPr lang="ro-RO" sz="1000" b="0" kern="1200" dirty="0" err="1">
              <a:solidFill>
                <a:schemeClr val="tx1"/>
              </a:solidFill>
              <a:latin typeface="Times New Roman" panose="02020603050405020304" pitchFamily="18" charset="0"/>
              <a:cs typeface="Times New Roman" panose="02020603050405020304" pitchFamily="18" charset="0"/>
            </a:rPr>
            <a:t>Noise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3462337" y="3281856"/>
        <a:ext cx="823019" cy="1767153"/>
      </dsp:txXfrm>
    </dsp:sp>
    <dsp:sp modelId="{DBA410EB-5F61-4F46-92D9-C5B0AA59EE15}">
      <dsp:nvSpPr>
        <dsp:cNvPr id="0" name=""/>
        <dsp:cNvSpPr/>
      </dsp:nvSpPr>
      <dsp:spPr>
        <a:xfrm>
          <a:off x="3873847" y="2776955"/>
          <a:ext cx="0" cy="403920"/>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3823357" y="3180876"/>
          <a:ext cx="100980" cy="100980"/>
        </a:xfrm>
        <a:prstGeom prst="ellipse">
          <a:avLst/>
        </a:prstGeom>
        <a:solidFill>
          <a:schemeClr val="accent1">
            <a:shade val="80000"/>
            <a:hueOff val="135797"/>
            <a:satOff val="-2757"/>
            <a:lumOff val="933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56D901-6C05-451D-A2F2-42D3E1A02F08}">
      <dsp:nvSpPr>
        <dsp:cNvPr id="0" name=""/>
        <dsp:cNvSpPr/>
      </dsp:nvSpPr>
      <dsp:spPr>
        <a:xfrm>
          <a:off x="4120753" y="2272054"/>
          <a:ext cx="493811" cy="504901"/>
        </a:xfrm>
        <a:prstGeom prst="rect">
          <a:avLst/>
        </a:prstGeom>
        <a:solidFill>
          <a:schemeClr val="accent1">
            <a:shade val="80000"/>
            <a:hueOff val="155197"/>
            <a:satOff val="-3151"/>
            <a:lumOff val="10670"/>
            <a:alphaOff val="0"/>
          </a:schemeClr>
        </a:solidFill>
        <a:ln w="22225" cap="rnd" cmpd="sng" algn="ctr">
          <a:solidFill>
            <a:schemeClr val="accent1">
              <a:shade val="80000"/>
              <a:hueOff val="155197"/>
              <a:satOff val="-3151"/>
              <a:lumOff val="1067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err="1">
              <a:solidFill>
                <a:schemeClr val="tx1"/>
              </a:solidFill>
              <a:effectLst/>
              <a:latin typeface="Times New Roman" panose="02020603050405020304" pitchFamily="18" charset="0"/>
              <a:cs typeface="Times New Roman" panose="02020603050405020304" pitchFamily="18" charset="0"/>
            </a:rPr>
            <a:t>Martie</a:t>
          </a:r>
          <a:r>
            <a:rPr lang="en-US" sz="1000" b="0" i="0" kern="1200" dirty="0">
              <a:solidFill>
                <a:schemeClr val="tx1"/>
              </a:solidFill>
              <a:effectLst/>
              <a:latin typeface="Times New Roman" panose="02020603050405020304" pitchFamily="18" charset="0"/>
              <a:cs typeface="Times New Roman" panose="02020603050405020304" pitchFamily="18" charset="0"/>
            </a:rPr>
            <a:t> 2004</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4120753" y="2272054"/>
        <a:ext cx="493811" cy="504901"/>
      </dsp:txXfrm>
    </dsp:sp>
    <dsp:sp modelId="{6D4C29EC-C029-41E5-920A-260EC2C97C4B}">
      <dsp:nvSpPr>
        <dsp:cNvPr id="0" name=""/>
        <dsp:cNvSpPr/>
      </dsp:nvSpPr>
      <dsp:spPr>
        <a:xfrm>
          <a:off x="3956149"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ro-RO" sz="1000" b="0" i="0" kern="1200" noProof="0" dirty="0">
              <a:solidFill>
                <a:schemeClr val="tx1"/>
              </a:solidFill>
              <a:effectLst/>
              <a:latin typeface="Times New Roman" panose="02020603050405020304" pitchFamily="18" charset="0"/>
              <a:cs typeface="Times New Roman" panose="02020603050405020304" pitchFamily="18" charset="0"/>
            </a:rPr>
            <a:t>Carte</a:t>
          </a:r>
          <a:r>
            <a:rPr lang="en-US" sz="1000" b="0" i="0" kern="1200" noProof="0" dirty="0">
              <a:solidFill>
                <a:schemeClr val="tx1"/>
              </a:solidFill>
              <a:effectLst/>
              <a:latin typeface="Times New Roman" panose="02020603050405020304" pitchFamily="18" charset="0"/>
              <a:cs typeface="Times New Roman" panose="02020603050405020304" pitchFamily="18" charset="0"/>
            </a:rPr>
            <a:t> </a:t>
          </a:r>
          <a:r>
            <a:rPr lang="ro-RO" sz="1000" b="0" i="0" kern="1200" noProof="0" dirty="0">
              <a:solidFill>
                <a:schemeClr val="tx1"/>
              </a:solidFill>
              <a:effectLst/>
              <a:latin typeface="Times New Roman" panose="02020603050405020304" pitchFamily="18" charset="0"/>
              <a:cs typeface="Times New Roman" panose="02020603050405020304" pitchFamily="18" charset="0"/>
            </a:rPr>
            <a:t>publicat</a:t>
          </a:r>
          <a:r>
            <a:rPr lang="ro-RO" sz="1000" b="0" kern="1200" dirty="0">
              <a:solidFill>
                <a:schemeClr val="tx1"/>
              </a:solidFill>
              <a:latin typeface="Times New Roman" panose="02020603050405020304" pitchFamily="18" charset="0"/>
              <a:cs typeface="Times New Roman" panose="02020603050405020304" pitchFamily="18" charset="0"/>
            </a:rPr>
            <a:t>ă</a:t>
          </a:r>
          <a:r>
            <a:rPr lang="ro-RO" sz="1000" b="0" i="0" kern="1200" noProof="0" dirty="0">
              <a:solidFill>
                <a:schemeClr val="tx1"/>
              </a:solidFill>
              <a:effectLst/>
              <a:latin typeface="Times New Roman" panose="02020603050405020304" pitchFamily="18" charset="0"/>
              <a:cs typeface="Times New Roman" panose="02020603050405020304" pitchFamily="18" charset="0"/>
            </a:rPr>
            <a:t> de </a:t>
          </a:r>
          <a:r>
            <a:rPr lang="ro-RO" sz="1000" b="0" i="0" kern="1200" noProof="0" dirty="0" err="1">
              <a:solidFill>
                <a:schemeClr val="tx1"/>
              </a:solidFill>
              <a:effectLst/>
              <a:latin typeface="Times New Roman" panose="02020603050405020304" pitchFamily="18" charset="0"/>
              <a:cs typeface="Times New Roman" panose="02020603050405020304" pitchFamily="18" charset="0"/>
            </a:rPr>
            <a:t>Nvidia</a:t>
          </a:r>
          <a:r>
            <a:rPr lang="en-US" sz="1000" b="0" i="0" kern="1200" noProof="0" dirty="0">
              <a:solidFill>
                <a:schemeClr val="tx1"/>
              </a:solidFill>
              <a:effectLst/>
              <a:latin typeface="Times New Roman" panose="02020603050405020304" pitchFamily="18" charset="0"/>
              <a:cs typeface="Times New Roman" panose="02020603050405020304" pitchFamily="18" charset="0"/>
            </a:rPr>
            <a:t>,</a:t>
          </a:r>
          <a:r>
            <a:rPr lang="ro-RO" sz="1000" b="0" i="0" kern="1200" noProof="0" dirty="0">
              <a:solidFill>
                <a:schemeClr val="tx1"/>
              </a:solidFill>
              <a:effectLst/>
              <a:latin typeface="Times New Roman" panose="02020603050405020304" pitchFamily="18" charset="0"/>
              <a:cs typeface="Times New Roman" panose="02020603050405020304" pitchFamily="18" charset="0"/>
            </a:rPr>
            <a:t> </a:t>
          </a:r>
          <a:r>
            <a:rPr lang="ro-RO" sz="1000" b="0" i="1" kern="1200" noProof="0" dirty="0">
              <a:solidFill>
                <a:schemeClr val="tx1"/>
              </a:solidFill>
              <a:effectLst/>
              <a:latin typeface="Times New Roman" panose="02020603050405020304" pitchFamily="18" charset="0"/>
              <a:cs typeface="Times New Roman" panose="02020603050405020304" pitchFamily="18" charset="0"/>
            </a:rPr>
            <a:t>GPU </a:t>
          </a:r>
          <a:r>
            <a:rPr lang="ro-RO" sz="1000" b="0" i="1" kern="1200" noProof="0" dirty="0" err="1">
              <a:solidFill>
                <a:schemeClr val="tx1"/>
              </a:solidFill>
              <a:effectLst/>
              <a:latin typeface="Times New Roman" panose="02020603050405020304" pitchFamily="18" charset="0"/>
              <a:cs typeface="Times New Roman" panose="02020603050405020304" pitchFamily="18" charset="0"/>
            </a:rPr>
            <a:t>Gems</a:t>
          </a:r>
          <a:endParaRPr lang="ro-RO" sz="1000" b="0" i="1" kern="1200" noProof="0" dirty="0">
            <a:solidFill>
              <a:schemeClr val="tx1"/>
            </a:solidFill>
            <a:latin typeface="Times New Roman" panose="02020603050405020304" pitchFamily="18" charset="0"/>
            <a:cs typeface="Times New Roman" panose="02020603050405020304" pitchFamily="18" charset="0"/>
          </a:endParaRPr>
        </a:p>
      </dsp:txBody>
      <dsp:txXfrm>
        <a:off x="3956149" y="0"/>
        <a:ext cx="823019" cy="1767153"/>
      </dsp:txXfrm>
    </dsp:sp>
    <dsp:sp modelId="{4B918DEC-89CF-4047-A4A2-D2CBA4D9D630}">
      <dsp:nvSpPr>
        <dsp:cNvPr id="0" name=""/>
        <dsp:cNvSpPr/>
      </dsp:nvSpPr>
      <dsp:spPr>
        <a:xfrm>
          <a:off x="4367658" y="1868133"/>
          <a:ext cx="0" cy="403920"/>
        </a:xfrm>
        <a:prstGeom prst="line">
          <a:avLst/>
        </a:prstGeom>
        <a:noFill/>
        <a:ln w="12700" cap="rnd" cmpd="sng" algn="ctr">
          <a:solidFill>
            <a:schemeClr val="accent1">
              <a:shade val="90000"/>
              <a:hueOff val="160636"/>
              <a:satOff val="-3097"/>
              <a:lumOff val="10125"/>
              <a:alphaOff val="0"/>
            </a:schemeClr>
          </a:solidFill>
          <a:prstDash val="dash"/>
        </a:ln>
        <a:effectLst/>
      </dsp:spPr>
      <dsp:style>
        <a:lnRef idx="1">
          <a:scrgbClr r="0" g="0" b="0"/>
        </a:lnRef>
        <a:fillRef idx="0">
          <a:scrgbClr r="0" g="0" b="0"/>
        </a:fillRef>
        <a:effectRef idx="0">
          <a:scrgbClr r="0" g="0" b="0"/>
        </a:effectRef>
        <a:fontRef idx="minor"/>
      </dsp:style>
    </dsp:sp>
    <dsp:sp modelId="{6ADD9C95-A426-4916-ADE9-EC06AB410CF7}">
      <dsp:nvSpPr>
        <dsp:cNvPr id="0" name=""/>
        <dsp:cNvSpPr/>
      </dsp:nvSpPr>
      <dsp:spPr>
        <a:xfrm>
          <a:off x="4317168" y="1767153"/>
          <a:ext cx="100980" cy="100980"/>
        </a:xfrm>
        <a:prstGeom prst="ellipse">
          <a:avLst/>
        </a:prstGeom>
        <a:solidFill>
          <a:schemeClr val="accent1">
            <a:shade val="80000"/>
            <a:hueOff val="155197"/>
            <a:satOff val="-3151"/>
            <a:lumOff val="1067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DFFB1-4585-4F82-817F-7EE5C0714DE4}">
      <dsp:nvSpPr>
        <dsp:cNvPr id="0" name=""/>
        <dsp:cNvSpPr/>
      </dsp:nvSpPr>
      <dsp:spPr>
        <a:xfrm>
          <a:off x="4614564" y="2272054"/>
          <a:ext cx="493811" cy="504901"/>
        </a:xfrm>
        <a:prstGeom prst="rect">
          <a:avLst/>
        </a:prstGeom>
        <a:solidFill>
          <a:schemeClr val="accent1">
            <a:shade val="80000"/>
            <a:hueOff val="174597"/>
            <a:satOff val="-3544"/>
            <a:lumOff val="12004"/>
            <a:alphaOff val="0"/>
          </a:schemeClr>
        </a:solidFill>
        <a:ln w="22225" cap="rnd" cmpd="sng" algn="ctr">
          <a:solidFill>
            <a:schemeClr val="accent1">
              <a:shade val="80000"/>
              <a:hueOff val="174597"/>
              <a:satOff val="-3544"/>
              <a:lumOff val="1200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22 </a:t>
          </a:r>
          <a:r>
            <a:rPr lang="en-US" sz="1000" b="0" i="0" kern="1200" dirty="0" err="1">
              <a:solidFill>
                <a:schemeClr val="tx1"/>
              </a:solidFill>
              <a:effectLst/>
              <a:latin typeface="Times New Roman" panose="02020603050405020304" pitchFamily="18" charset="0"/>
              <a:cs typeface="Times New Roman" panose="02020603050405020304" pitchFamily="18" charset="0"/>
            </a:rPr>
            <a:t>Martie</a:t>
          </a:r>
          <a:r>
            <a:rPr lang="en-US" sz="1000" b="0" i="0" kern="1200" dirty="0">
              <a:solidFill>
                <a:schemeClr val="tx1"/>
              </a:solidFill>
              <a:effectLst/>
              <a:latin typeface="Times New Roman" panose="02020603050405020304" pitchFamily="18" charset="0"/>
              <a:cs typeface="Times New Roman" panose="02020603050405020304" pitchFamily="18" charset="0"/>
            </a:rPr>
            <a:t> 2005</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4614564" y="2272054"/>
        <a:ext cx="493811" cy="504901"/>
      </dsp:txXfrm>
    </dsp:sp>
    <dsp:sp modelId="{B203D02B-6CE8-43C7-BD70-74F893CEBFB5}">
      <dsp:nvSpPr>
        <dsp:cNvPr id="0" name=""/>
        <dsp:cNvSpPr/>
      </dsp:nvSpPr>
      <dsp:spPr>
        <a:xfrm>
          <a:off x="4449960"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0" kern="1200" dirty="0" err="1">
              <a:solidFill>
                <a:schemeClr val="tx1"/>
              </a:solidFill>
              <a:effectLst/>
              <a:latin typeface="Times New Roman" panose="02020603050405020304" pitchFamily="18" charset="0"/>
              <a:cs typeface="Times New Roman" panose="02020603050405020304" pitchFamily="18" charset="0"/>
            </a:rPr>
            <a:t>Lucrarea</a:t>
          </a:r>
          <a:r>
            <a:rPr lang="en-US" sz="1000" b="0" i="0" kern="1200" dirty="0">
              <a:solidFill>
                <a:schemeClr val="tx1"/>
              </a:solidFill>
              <a:effectLst/>
              <a:latin typeface="Times New Roman" panose="02020603050405020304" pitchFamily="18" charset="0"/>
              <a:cs typeface="Times New Roman" panose="02020603050405020304" pitchFamily="18" charset="0"/>
            </a:rPr>
            <a:t> </a:t>
          </a:r>
          <a:r>
            <a:rPr lang="en-US" sz="1000" b="0" i="0" kern="1200" dirty="0" err="1">
              <a:solidFill>
                <a:schemeClr val="tx1"/>
              </a:solidFill>
              <a:effectLst/>
              <a:latin typeface="Times New Roman" panose="02020603050405020304" pitchFamily="18" charset="0"/>
              <a:cs typeface="Times New Roman" panose="02020603050405020304" pitchFamily="18" charset="0"/>
            </a:rPr>
            <a:t>lui</a:t>
          </a:r>
          <a:r>
            <a:rPr lang="en-US" sz="1000" b="0" i="0" kern="1200" dirty="0">
              <a:solidFill>
                <a:schemeClr val="tx1"/>
              </a:solidFill>
              <a:effectLst/>
              <a:latin typeface="Times New Roman" panose="02020603050405020304" pitchFamily="18" charset="0"/>
              <a:cs typeface="Times New Roman" panose="02020603050405020304" pitchFamily="18" charset="0"/>
            </a:rPr>
            <a:t> Stefan </a:t>
          </a:r>
          <a:r>
            <a:rPr lang="en-US" sz="1000" b="0" i="0" kern="1200" dirty="0" err="1">
              <a:solidFill>
                <a:schemeClr val="tx1"/>
              </a:solidFill>
              <a:effectLst/>
              <a:latin typeface="Times New Roman" panose="02020603050405020304" pitchFamily="18" charset="0"/>
              <a:cs typeface="Times New Roman" panose="02020603050405020304" pitchFamily="18" charset="0"/>
            </a:rPr>
            <a:t>Gustavson</a:t>
          </a:r>
          <a:r>
            <a:rPr lang="en-US" sz="1000" b="0" i="0" kern="1200" dirty="0">
              <a:solidFill>
                <a:schemeClr val="tx1"/>
              </a:solidFill>
              <a:effectLst/>
              <a:latin typeface="Times New Roman" panose="02020603050405020304" pitchFamily="18" charset="0"/>
              <a:cs typeface="Times New Roman" panose="02020603050405020304" pitchFamily="18" charset="0"/>
            </a:rPr>
            <a:t> </a:t>
          </a:r>
          <a:r>
            <a:rPr lang="en-US" sz="1000" b="0" i="0" kern="1200" dirty="0" err="1">
              <a:solidFill>
                <a:schemeClr val="tx1"/>
              </a:solidFill>
              <a:effectLst/>
              <a:latin typeface="Times New Roman" panose="02020603050405020304" pitchFamily="18" charset="0"/>
              <a:cs typeface="Times New Roman" panose="02020603050405020304" pitchFamily="18" charset="0"/>
            </a:rPr>
            <a:t>despre</a:t>
          </a:r>
          <a:r>
            <a:rPr lang="en-US" sz="1000" b="0" i="0" kern="1200" dirty="0">
              <a:solidFill>
                <a:schemeClr val="tx1"/>
              </a:solidFill>
              <a:effectLst/>
              <a:latin typeface="Times New Roman" panose="02020603050405020304" pitchFamily="18" charset="0"/>
              <a:cs typeface="Times New Roman" panose="02020603050405020304" pitchFamily="18" charset="0"/>
            </a:rPr>
            <a:t> Simplex noise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4449960" y="3281856"/>
        <a:ext cx="823019" cy="1767153"/>
      </dsp:txXfrm>
    </dsp:sp>
    <dsp:sp modelId="{71507671-84B8-4DA6-9278-BF5D819E9EA4}">
      <dsp:nvSpPr>
        <dsp:cNvPr id="0" name=""/>
        <dsp:cNvSpPr/>
      </dsp:nvSpPr>
      <dsp:spPr>
        <a:xfrm>
          <a:off x="4861470" y="2776955"/>
          <a:ext cx="0" cy="40392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6DA5E7C7-4EC3-4B6A-95AF-DFD9EC782586}">
      <dsp:nvSpPr>
        <dsp:cNvPr id="0" name=""/>
        <dsp:cNvSpPr/>
      </dsp:nvSpPr>
      <dsp:spPr>
        <a:xfrm>
          <a:off x="4810980" y="3180876"/>
          <a:ext cx="100980" cy="100980"/>
        </a:xfrm>
        <a:prstGeom prst="ellipse">
          <a:avLst/>
        </a:prstGeom>
        <a:solidFill>
          <a:schemeClr val="accent1">
            <a:shade val="80000"/>
            <a:hueOff val="174597"/>
            <a:satOff val="-3544"/>
            <a:lumOff val="120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AFFDD5-58E8-42A2-A3EB-2A96B2FD7BFE}">
      <dsp:nvSpPr>
        <dsp:cNvPr id="0" name=""/>
        <dsp:cNvSpPr/>
      </dsp:nvSpPr>
      <dsp:spPr>
        <a:xfrm>
          <a:off x="5108376" y="2272054"/>
          <a:ext cx="493811" cy="504901"/>
        </a:xfrm>
        <a:prstGeom prst="rect">
          <a:avLst/>
        </a:prstGeom>
        <a:solidFill>
          <a:schemeClr val="accent1">
            <a:shade val="80000"/>
            <a:hueOff val="193996"/>
            <a:satOff val="-3938"/>
            <a:lumOff val="13338"/>
            <a:alphaOff val="0"/>
          </a:schemeClr>
        </a:solidFill>
        <a:ln w="22225" cap="rnd" cmpd="sng" algn="ctr">
          <a:solidFill>
            <a:schemeClr val="accent1">
              <a:shade val="80000"/>
              <a:hueOff val="193996"/>
              <a:satOff val="-3938"/>
              <a:lumOff val="1333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err="1">
              <a:solidFill>
                <a:schemeClr val="tx1"/>
              </a:solidFill>
              <a:latin typeface="Times New Roman" panose="02020603050405020304" pitchFamily="18" charset="0"/>
              <a:cs typeface="Times New Roman" panose="02020603050405020304" pitchFamily="18" charset="0"/>
            </a:rPr>
            <a:t>Martie</a:t>
          </a:r>
          <a:r>
            <a:rPr lang="en-US" sz="1000" b="0" i="0" kern="1200" dirty="0">
              <a:solidFill>
                <a:schemeClr val="tx1"/>
              </a:solidFill>
              <a:latin typeface="Times New Roman" panose="02020603050405020304" pitchFamily="18" charset="0"/>
              <a:cs typeface="Times New Roman" panose="02020603050405020304" pitchFamily="18" charset="0"/>
            </a:rPr>
            <a:t> 2005</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5108376" y="2272054"/>
        <a:ext cx="493811" cy="504901"/>
      </dsp:txXfrm>
    </dsp:sp>
    <dsp:sp modelId="{9E58E2C1-7D98-4A66-8B72-DA43C9FDACED}">
      <dsp:nvSpPr>
        <dsp:cNvPr id="0" name=""/>
        <dsp:cNvSpPr/>
      </dsp:nvSpPr>
      <dsp:spPr>
        <a:xfrm>
          <a:off x="4943772"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ro-RO" sz="1000" b="0" i="0" kern="1200" noProof="0" dirty="0">
              <a:solidFill>
                <a:schemeClr val="tx1"/>
              </a:solidFill>
              <a:effectLst/>
              <a:latin typeface="Times New Roman" panose="02020603050405020304" pitchFamily="18" charset="0"/>
              <a:cs typeface="Times New Roman" panose="02020603050405020304" pitchFamily="18" charset="0"/>
            </a:rPr>
            <a:t>Carte</a:t>
          </a:r>
          <a:r>
            <a:rPr lang="en-US" sz="1000" b="0" i="0" kern="1200" noProof="0" dirty="0">
              <a:solidFill>
                <a:schemeClr val="tx1"/>
              </a:solidFill>
              <a:effectLst/>
              <a:latin typeface="Times New Roman" panose="02020603050405020304" pitchFamily="18" charset="0"/>
              <a:cs typeface="Times New Roman" panose="02020603050405020304" pitchFamily="18" charset="0"/>
            </a:rPr>
            <a:t> </a:t>
          </a:r>
          <a:r>
            <a:rPr lang="ro-RO" sz="1000" b="0" i="0" kern="1200" noProof="0" dirty="0">
              <a:solidFill>
                <a:schemeClr val="tx1"/>
              </a:solidFill>
              <a:effectLst/>
              <a:latin typeface="Times New Roman" panose="02020603050405020304" pitchFamily="18" charset="0"/>
              <a:cs typeface="Times New Roman" panose="02020603050405020304" pitchFamily="18" charset="0"/>
            </a:rPr>
            <a:t>publicat</a:t>
          </a:r>
          <a:r>
            <a:rPr lang="ro-RO" sz="1000" b="0" kern="1200" dirty="0">
              <a:solidFill>
                <a:schemeClr val="tx1"/>
              </a:solidFill>
              <a:latin typeface="Times New Roman" panose="02020603050405020304" pitchFamily="18" charset="0"/>
              <a:cs typeface="Times New Roman" panose="02020603050405020304" pitchFamily="18" charset="0"/>
            </a:rPr>
            <a:t>ă</a:t>
          </a:r>
          <a:r>
            <a:rPr lang="ro-RO" sz="1000" b="0" i="0" kern="1200" noProof="0" dirty="0">
              <a:solidFill>
                <a:schemeClr val="tx1"/>
              </a:solidFill>
              <a:effectLst/>
              <a:latin typeface="Times New Roman" panose="02020603050405020304" pitchFamily="18" charset="0"/>
              <a:cs typeface="Times New Roman" panose="02020603050405020304" pitchFamily="18" charset="0"/>
            </a:rPr>
            <a:t> de </a:t>
          </a:r>
          <a:r>
            <a:rPr lang="ro-RO" sz="1000" b="0" i="0" kern="1200" noProof="0" dirty="0" err="1">
              <a:solidFill>
                <a:schemeClr val="tx1"/>
              </a:solidFill>
              <a:effectLst/>
              <a:latin typeface="Times New Roman" panose="02020603050405020304" pitchFamily="18" charset="0"/>
              <a:cs typeface="Times New Roman" panose="02020603050405020304" pitchFamily="18" charset="0"/>
            </a:rPr>
            <a:t>Nvidia</a:t>
          </a:r>
          <a:r>
            <a:rPr lang="en-US" sz="1000" b="0" i="0" kern="1200" noProof="0" dirty="0">
              <a:solidFill>
                <a:schemeClr val="tx1"/>
              </a:solidFill>
              <a:effectLst/>
              <a:latin typeface="Times New Roman" panose="02020603050405020304" pitchFamily="18" charset="0"/>
              <a:cs typeface="Times New Roman" panose="02020603050405020304" pitchFamily="18" charset="0"/>
            </a:rPr>
            <a:t>,</a:t>
          </a:r>
          <a:r>
            <a:rPr lang="ro-RO" sz="1000" b="0" i="0" kern="1200" noProof="0" dirty="0">
              <a:solidFill>
                <a:schemeClr val="tx1"/>
              </a:solidFill>
              <a:effectLst/>
              <a:latin typeface="Times New Roman" panose="02020603050405020304" pitchFamily="18" charset="0"/>
              <a:cs typeface="Times New Roman" panose="02020603050405020304" pitchFamily="18" charset="0"/>
            </a:rPr>
            <a:t> </a:t>
          </a:r>
          <a:r>
            <a:rPr lang="en-US" sz="1000" b="0" i="1" kern="1200" dirty="0">
              <a:solidFill>
                <a:schemeClr val="tx1"/>
              </a:solidFill>
              <a:effectLst/>
              <a:latin typeface="Times New Roman" panose="02020603050405020304" pitchFamily="18" charset="0"/>
              <a:cs typeface="Times New Roman" panose="02020603050405020304" pitchFamily="18" charset="0"/>
            </a:rPr>
            <a:t>GPU Gems 2</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4943772" y="0"/>
        <a:ext cx="823019" cy="1767153"/>
      </dsp:txXfrm>
    </dsp:sp>
    <dsp:sp modelId="{142F2A75-7382-44C5-B1D6-CA8231C57DCF}">
      <dsp:nvSpPr>
        <dsp:cNvPr id="0" name=""/>
        <dsp:cNvSpPr/>
      </dsp:nvSpPr>
      <dsp:spPr>
        <a:xfrm>
          <a:off x="5355282" y="1868133"/>
          <a:ext cx="0" cy="403920"/>
        </a:xfrm>
        <a:prstGeom prst="line">
          <a:avLst/>
        </a:prstGeom>
        <a:noFill/>
        <a:ln w="12700" cap="rnd" cmpd="sng" algn="ctr">
          <a:solidFill>
            <a:schemeClr val="accent1">
              <a:shade val="90000"/>
              <a:hueOff val="312348"/>
              <a:satOff val="-6021"/>
              <a:lumOff val="19687"/>
              <a:alphaOff val="0"/>
            </a:schemeClr>
          </a:solidFill>
          <a:prstDash val="dash"/>
        </a:ln>
        <a:effectLst/>
      </dsp:spPr>
      <dsp:style>
        <a:lnRef idx="1">
          <a:scrgbClr r="0" g="0" b="0"/>
        </a:lnRef>
        <a:fillRef idx="0">
          <a:scrgbClr r="0" g="0" b="0"/>
        </a:fillRef>
        <a:effectRef idx="0">
          <a:scrgbClr r="0" g="0" b="0"/>
        </a:effectRef>
        <a:fontRef idx="minor"/>
      </dsp:style>
    </dsp:sp>
    <dsp:sp modelId="{0C89C545-6550-4A07-BCAC-10045AC3259F}">
      <dsp:nvSpPr>
        <dsp:cNvPr id="0" name=""/>
        <dsp:cNvSpPr/>
      </dsp:nvSpPr>
      <dsp:spPr>
        <a:xfrm>
          <a:off x="5304792" y="1767153"/>
          <a:ext cx="100980" cy="100980"/>
        </a:xfrm>
        <a:prstGeom prst="ellipse">
          <a:avLst/>
        </a:prstGeom>
        <a:solidFill>
          <a:schemeClr val="accent1">
            <a:shade val="80000"/>
            <a:hueOff val="193996"/>
            <a:satOff val="-3938"/>
            <a:lumOff val="1333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B57506-2C82-41CA-9EC9-CE61EB90EF88}">
      <dsp:nvSpPr>
        <dsp:cNvPr id="0" name=""/>
        <dsp:cNvSpPr/>
      </dsp:nvSpPr>
      <dsp:spPr>
        <a:xfrm>
          <a:off x="5602188" y="2272054"/>
          <a:ext cx="493811" cy="504901"/>
        </a:xfrm>
        <a:prstGeom prst="rect">
          <a:avLst/>
        </a:prstGeom>
        <a:solidFill>
          <a:schemeClr val="accent1">
            <a:shade val="80000"/>
            <a:hueOff val="213396"/>
            <a:satOff val="-4332"/>
            <a:lumOff val="14672"/>
            <a:alphaOff val="0"/>
          </a:schemeClr>
        </a:solidFill>
        <a:ln w="22225" cap="rnd" cmpd="sng" algn="ctr">
          <a:solidFill>
            <a:schemeClr val="accent1">
              <a:shade val="80000"/>
              <a:hueOff val="213396"/>
              <a:satOff val="-4332"/>
              <a:lumOff val="146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5602188" y="2272054"/>
        <a:ext cx="493811" cy="504901"/>
      </dsp:txXfrm>
    </dsp:sp>
    <dsp:sp modelId="{E618B3AD-171A-48B7-8A0A-2574C61F44D2}">
      <dsp:nvSpPr>
        <dsp:cNvPr id="0" name=""/>
        <dsp:cNvSpPr/>
      </dsp:nvSpPr>
      <dsp:spPr>
        <a:xfrm>
          <a:off x="5437584"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sp>
    <dsp:sp modelId="{962E6561-04BB-4728-A3A3-D1D2021455D5}">
      <dsp:nvSpPr>
        <dsp:cNvPr id="0" name=""/>
        <dsp:cNvSpPr/>
      </dsp:nvSpPr>
      <dsp:spPr>
        <a:xfrm>
          <a:off x="5849094" y="2776955"/>
          <a:ext cx="0" cy="403920"/>
        </a:xfrm>
        <a:prstGeom prst="line">
          <a:avLst/>
        </a:prstGeom>
        <a:noFill/>
        <a:ln w="12700" cap="rnd" cmpd="sng" algn="ctr">
          <a:solidFill>
            <a:schemeClr val="accent1">
              <a:shade val="90000"/>
              <a:hueOff val="214182"/>
              <a:satOff val="-4129"/>
              <a:lumOff val="13500"/>
              <a:alphaOff val="0"/>
            </a:schemeClr>
          </a:solidFill>
          <a:prstDash val="dash"/>
        </a:ln>
        <a:effectLst/>
      </dsp:spPr>
      <dsp:style>
        <a:lnRef idx="1">
          <a:scrgbClr r="0" g="0" b="0"/>
        </a:lnRef>
        <a:fillRef idx="0">
          <a:scrgbClr r="0" g="0" b="0"/>
        </a:fillRef>
        <a:effectRef idx="0">
          <a:scrgbClr r="0" g="0" b="0"/>
        </a:effectRef>
        <a:fontRef idx="minor"/>
      </dsp:style>
    </dsp:sp>
    <dsp:sp modelId="{F19128AC-B2B4-425F-9C60-BD1ADC86C908}">
      <dsp:nvSpPr>
        <dsp:cNvPr id="0" name=""/>
        <dsp:cNvSpPr/>
      </dsp:nvSpPr>
      <dsp:spPr>
        <a:xfrm>
          <a:off x="5798604" y="3180876"/>
          <a:ext cx="100980" cy="100980"/>
        </a:xfrm>
        <a:prstGeom prst="ellipse">
          <a:avLst/>
        </a:prstGeom>
        <a:solidFill>
          <a:schemeClr val="accent1">
            <a:shade val="80000"/>
            <a:hueOff val="213396"/>
            <a:satOff val="-4332"/>
            <a:lumOff val="1467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C99856-E8B1-41DF-8C34-54FFBBB0FA1D}">
      <dsp:nvSpPr>
        <dsp:cNvPr id="0" name=""/>
        <dsp:cNvSpPr/>
      </dsp:nvSpPr>
      <dsp:spPr>
        <a:xfrm>
          <a:off x="6096000" y="2272054"/>
          <a:ext cx="493811" cy="504901"/>
        </a:xfrm>
        <a:prstGeom prst="rect">
          <a:avLst/>
        </a:prstGeom>
        <a:solidFill>
          <a:schemeClr val="accent1">
            <a:shade val="80000"/>
            <a:hueOff val="232796"/>
            <a:satOff val="-4726"/>
            <a:lumOff val="16005"/>
            <a:alphaOff val="0"/>
          </a:schemeClr>
        </a:solidFill>
        <a:ln w="22225" cap="rnd" cmpd="sng" algn="ctr">
          <a:solidFill>
            <a:schemeClr val="accent1">
              <a:shade val="80000"/>
              <a:hueOff val="232796"/>
              <a:satOff val="-4726"/>
              <a:lumOff val="160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i="1" u="none" strike="noStrike"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2006</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6096000" y="2272054"/>
        <a:ext cx="493811" cy="504901"/>
      </dsp:txXfrm>
    </dsp:sp>
    <dsp:sp modelId="{5AAE68C6-B737-48FA-8177-E354F25DDA11}">
      <dsp:nvSpPr>
        <dsp:cNvPr id="0" name=""/>
        <dsp:cNvSpPr/>
      </dsp:nvSpPr>
      <dsp:spPr>
        <a:xfrm>
          <a:off x="5931396"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i="1" u="none" strike="noStrike"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3">
                <a:extLst>
                  <a:ext uri="{A12FA001-AC4F-418D-AE19-62706E023703}">
                    <ahyp:hlinkClr xmlns:ahyp="http://schemas.microsoft.com/office/drawing/2018/hyperlinkcolor" val="tx"/>
                  </a:ext>
                </a:extLst>
              </a:hlinkClick>
            </a:rPr>
            <a:t>Dwarf Fortress</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5931396" y="0"/>
        <a:ext cx="823019" cy="1767153"/>
      </dsp:txXfrm>
    </dsp:sp>
    <dsp:sp modelId="{6C189466-F4B7-4727-9007-E4D55C751C1F}">
      <dsp:nvSpPr>
        <dsp:cNvPr id="0" name=""/>
        <dsp:cNvSpPr/>
      </dsp:nvSpPr>
      <dsp:spPr>
        <a:xfrm>
          <a:off x="6342905" y="1868133"/>
          <a:ext cx="0" cy="403920"/>
        </a:xfrm>
        <a:prstGeom prst="line">
          <a:avLst/>
        </a:prstGeom>
        <a:noFill/>
        <a:ln w="12700" cap="rnd" cmpd="sng" algn="ctr">
          <a:solidFill>
            <a:schemeClr val="accent1">
              <a:shade val="90000"/>
              <a:hueOff val="232030"/>
              <a:satOff val="-4473"/>
              <a:lumOff val="14624"/>
              <a:alphaOff val="0"/>
            </a:schemeClr>
          </a:solidFill>
          <a:prstDash val="dash"/>
        </a:ln>
        <a:effectLst/>
      </dsp:spPr>
      <dsp:style>
        <a:lnRef idx="1">
          <a:scrgbClr r="0" g="0" b="0"/>
        </a:lnRef>
        <a:fillRef idx="0">
          <a:scrgbClr r="0" g="0" b="0"/>
        </a:fillRef>
        <a:effectRef idx="0">
          <a:scrgbClr r="0" g="0" b="0"/>
        </a:effectRef>
        <a:fontRef idx="minor"/>
      </dsp:style>
    </dsp:sp>
    <dsp:sp modelId="{5F0BA29D-316F-4CA1-9E65-FBBCF3844464}">
      <dsp:nvSpPr>
        <dsp:cNvPr id="0" name=""/>
        <dsp:cNvSpPr/>
      </dsp:nvSpPr>
      <dsp:spPr>
        <a:xfrm>
          <a:off x="6292415" y="1767153"/>
          <a:ext cx="100980" cy="100980"/>
        </a:xfrm>
        <a:prstGeom prst="ellipse">
          <a:avLst/>
        </a:prstGeom>
        <a:solidFill>
          <a:schemeClr val="accent1">
            <a:shade val="80000"/>
            <a:hueOff val="232796"/>
            <a:satOff val="-4726"/>
            <a:lumOff val="160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53F0D-7FBD-4DBE-8453-B3513AEB98BE}">
      <dsp:nvSpPr>
        <dsp:cNvPr id="0" name=""/>
        <dsp:cNvSpPr/>
      </dsp:nvSpPr>
      <dsp:spPr>
        <a:xfrm>
          <a:off x="6589811" y="2272054"/>
          <a:ext cx="493811" cy="504901"/>
        </a:xfrm>
        <a:prstGeom prst="rect">
          <a:avLst/>
        </a:prstGeom>
        <a:solidFill>
          <a:schemeClr val="accent1">
            <a:shade val="80000"/>
            <a:hueOff val="252195"/>
            <a:satOff val="-5120"/>
            <a:lumOff val="17339"/>
            <a:alphaOff val="0"/>
          </a:schemeClr>
        </a:solidFill>
        <a:ln w="22225" cap="rnd" cmpd="sng" algn="ctr">
          <a:solidFill>
            <a:schemeClr val="accent1">
              <a:shade val="80000"/>
              <a:hueOff val="252195"/>
              <a:satOff val="-5120"/>
              <a:lumOff val="17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2008</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6589811" y="2272054"/>
        <a:ext cx="493811" cy="504901"/>
      </dsp:txXfrm>
    </dsp:sp>
    <dsp:sp modelId="{96AAD74B-9262-45D0-88DA-9D0C745BDFC4}">
      <dsp:nvSpPr>
        <dsp:cNvPr id="0" name=""/>
        <dsp:cNvSpPr/>
      </dsp:nvSpPr>
      <dsp:spPr>
        <a:xfrm>
          <a:off x="6425207"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1" u="sng" kern="1200" dirty="0" err="1">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4" tooltip="Spelunky">
                <a:extLst>
                  <a:ext uri="{A12FA001-AC4F-418D-AE19-62706E023703}">
                    <ahyp:hlinkClr xmlns:ahyp="http://schemas.microsoft.com/office/drawing/2018/hyperlinkcolor" val="tx"/>
                  </a:ext>
                </a:extLst>
              </a:hlinkClick>
            </a:rPr>
            <a:t>Spelunky</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6425207" y="3281856"/>
        <a:ext cx="823019" cy="1767153"/>
      </dsp:txXfrm>
    </dsp:sp>
    <dsp:sp modelId="{2A08FC48-D1F0-4FB5-814C-2750AEDAA45D}">
      <dsp:nvSpPr>
        <dsp:cNvPr id="0" name=""/>
        <dsp:cNvSpPr/>
      </dsp:nvSpPr>
      <dsp:spPr>
        <a:xfrm>
          <a:off x="6836717" y="2776955"/>
          <a:ext cx="0" cy="403920"/>
        </a:xfrm>
        <a:prstGeom prst="line">
          <a:avLst/>
        </a:prstGeom>
        <a:noFill/>
        <a:ln w="12700" cap="rnd" cmpd="sng" algn="ctr">
          <a:solidFill>
            <a:schemeClr val="accent1">
              <a:shade val="90000"/>
              <a:hueOff val="249878"/>
              <a:satOff val="-4817"/>
              <a:lumOff val="15749"/>
              <a:alphaOff val="0"/>
            </a:schemeClr>
          </a:solidFill>
          <a:prstDash val="dash"/>
        </a:ln>
        <a:effectLst/>
      </dsp:spPr>
      <dsp:style>
        <a:lnRef idx="1">
          <a:scrgbClr r="0" g="0" b="0"/>
        </a:lnRef>
        <a:fillRef idx="0">
          <a:scrgbClr r="0" g="0" b="0"/>
        </a:fillRef>
        <a:effectRef idx="0">
          <a:scrgbClr r="0" g="0" b="0"/>
        </a:effectRef>
        <a:fontRef idx="minor"/>
      </dsp:style>
    </dsp:sp>
    <dsp:sp modelId="{5B0EEC90-4702-45B2-8304-984E8AEE4E21}">
      <dsp:nvSpPr>
        <dsp:cNvPr id="0" name=""/>
        <dsp:cNvSpPr/>
      </dsp:nvSpPr>
      <dsp:spPr>
        <a:xfrm>
          <a:off x="6786227" y="3180876"/>
          <a:ext cx="100980" cy="100980"/>
        </a:xfrm>
        <a:prstGeom prst="ellipse">
          <a:avLst/>
        </a:prstGeom>
        <a:solidFill>
          <a:schemeClr val="accent1">
            <a:shade val="80000"/>
            <a:hueOff val="252195"/>
            <a:satOff val="-5120"/>
            <a:lumOff val="17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E4EC57-07B0-4C96-8E97-2503455BD8E3}">
      <dsp:nvSpPr>
        <dsp:cNvPr id="0" name=""/>
        <dsp:cNvSpPr/>
      </dsp:nvSpPr>
      <dsp:spPr>
        <a:xfrm>
          <a:off x="7083623" y="2272054"/>
          <a:ext cx="493811" cy="504901"/>
        </a:xfrm>
        <a:prstGeom prst="rect">
          <a:avLst/>
        </a:prstGeom>
        <a:solidFill>
          <a:schemeClr val="accent1">
            <a:shade val="80000"/>
            <a:hueOff val="271595"/>
            <a:satOff val="-5514"/>
            <a:lumOff val="18673"/>
            <a:alphaOff val="0"/>
          </a:schemeClr>
        </a:solidFill>
        <a:ln w="22225" cap="rnd" cmpd="sng" algn="ctr">
          <a:solidFill>
            <a:schemeClr val="accent1">
              <a:shade val="80000"/>
              <a:hueOff val="271595"/>
              <a:satOff val="-5514"/>
              <a:lumOff val="186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2008</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7083623" y="2272054"/>
        <a:ext cx="493811" cy="504901"/>
      </dsp:txXfrm>
    </dsp:sp>
    <dsp:sp modelId="{EB71BCED-3216-44A0-8AF9-AAA167BBEFC8}">
      <dsp:nvSpPr>
        <dsp:cNvPr id="0" name=""/>
        <dsp:cNvSpPr/>
      </dsp:nvSpPr>
      <dsp:spPr>
        <a:xfrm>
          <a:off x="6919019"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i="1" u="sng" kern="120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5" tooltip="Spore (2008 video game)">
                <a:extLst>
                  <a:ext uri="{A12FA001-AC4F-418D-AE19-62706E023703}">
                    <ahyp:hlinkClr xmlns:ahyp="http://schemas.microsoft.com/office/drawing/2018/hyperlinkcolor" val="tx"/>
                  </a:ext>
                </a:extLst>
              </a:hlinkClick>
            </a:rPr>
            <a:t>Spore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6919019" y="0"/>
        <a:ext cx="823019" cy="1767153"/>
      </dsp:txXfrm>
    </dsp:sp>
    <dsp:sp modelId="{5CFBAC4C-D625-4DA2-A06F-9B7A4269C8CA}">
      <dsp:nvSpPr>
        <dsp:cNvPr id="0" name=""/>
        <dsp:cNvSpPr/>
      </dsp:nvSpPr>
      <dsp:spPr>
        <a:xfrm>
          <a:off x="7330529" y="1868133"/>
          <a:ext cx="0" cy="40392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1BE691D-3692-4CDD-A734-7390DD166C86}">
      <dsp:nvSpPr>
        <dsp:cNvPr id="0" name=""/>
        <dsp:cNvSpPr/>
      </dsp:nvSpPr>
      <dsp:spPr>
        <a:xfrm>
          <a:off x="7280039" y="1767153"/>
          <a:ext cx="100980" cy="100980"/>
        </a:xfrm>
        <a:prstGeom prst="ellipse">
          <a:avLst/>
        </a:prstGeom>
        <a:solidFill>
          <a:schemeClr val="accent1">
            <a:shade val="80000"/>
            <a:hueOff val="271595"/>
            <a:satOff val="-5514"/>
            <a:lumOff val="1867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94FA2-1ECD-4673-BEC7-82833075E14D}">
      <dsp:nvSpPr>
        <dsp:cNvPr id="0" name=""/>
        <dsp:cNvSpPr/>
      </dsp:nvSpPr>
      <dsp:spPr>
        <a:xfrm>
          <a:off x="7577435" y="2272054"/>
          <a:ext cx="493811" cy="504901"/>
        </a:xfrm>
        <a:prstGeom prst="rect">
          <a:avLst/>
        </a:prstGeom>
        <a:solidFill>
          <a:schemeClr val="accent1">
            <a:shade val="80000"/>
            <a:hueOff val="290994"/>
            <a:satOff val="-5907"/>
            <a:lumOff val="20007"/>
            <a:alphaOff val="0"/>
          </a:schemeClr>
        </a:solidFill>
        <a:ln w="22225" cap="rnd" cmpd="sng" algn="ctr">
          <a:solidFill>
            <a:schemeClr val="accent1">
              <a:shade val="80000"/>
              <a:hueOff val="290994"/>
              <a:satOff val="-5907"/>
              <a:lumOff val="200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2011</a:t>
          </a:r>
          <a:endParaRPr lang="en-US" sz="1000" kern="1200" dirty="0">
            <a:solidFill>
              <a:schemeClr val="tx1"/>
            </a:solidFill>
            <a:effectLst/>
            <a:latin typeface="Times New Roman" panose="02020603050405020304" pitchFamily="18" charset="0"/>
            <a:cs typeface="Times New Roman" panose="02020603050405020304" pitchFamily="18" charset="0"/>
          </a:endParaRPr>
        </a:p>
      </dsp:txBody>
      <dsp:txXfrm>
        <a:off x="7577435" y="2272054"/>
        <a:ext cx="493811" cy="504901"/>
      </dsp:txXfrm>
    </dsp:sp>
    <dsp:sp modelId="{05CA3DA0-6998-483B-B4BD-D7B25CE3689D}">
      <dsp:nvSpPr>
        <dsp:cNvPr id="0" name=""/>
        <dsp:cNvSpPr/>
      </dsp:nvSpPr>
      <dsp:spPr>
        <a:xfrm>
          <a:off x="7412831"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1" u="sng" kern="120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6">
                <a:extLst>
                  <a:ext uri="{A12FA001-AC4F-418D-AE19-62706E023703}">
                    <ahyp:hlinkClr xmlns:ahyp="http://schemas.microsoft.com/office/drawing/2018/hyperlinkcolor" val="tx"/>
                  </a:ext>
                </a:extLst>
              </a:hlinkClick>
            </a:rPr>
            <a:t>Minecraft</a:t>
          </a:r>
          <a:endParaRPr lang="en-US" sz="1000" kern="1200" dirty="0">
            <a:solidFill>
              <a:schemeClr val="tx1"/>
            </a:solidFill>
            <a:effectLst/>
            <a:latin typeface="Times New Roman" panose="02020603050405020304" pitchFamily="18" charset="0"/>
            <a:cs typeface="Times New Roman" panose="02020603050405020304" pitchFamily="18" charset="0"/>
          </a:endParaRPr>
        </a:p>
      </dsp:txBody>
      <dsp:txXfrm>
        <a:off x="7412831" y="3281856"/>
        <a:ext cx="823019" cy="1767153"/>
      </dsp:txXfrm>
    </dsp:sp>
    <dsp:sp modelId="{5CD2F881-BDEA-444A-8C88-938A4D94DCE0}">
      <dsp:nvSpPr>
        <dsp:cNvPr id="0" name=""/>
        <dsp:cNvSpPr/>
      </dsp:nvSpPr>
      <dsp:spPr>
        <a:xfrm>
          <a:off x="7824341" y="2776955"/>
          <a:ext cx="0" cy="403920"/>
        </a:xfrm>
        <a:prstGeom prst="line">
          <a:avLst/>
        </a:prstGeom>
        <a:noFill/>
        <a:ln w="12700" cap="rnd" cmpd="sng" algn="ctr">
          <a:solidFill>
            <a:schemeClr val="accent1">
              <a:shade val="90000"/>
              <a:hueOff val="285575"/>
              <a:satOff val="-5505"/>
              <a:lumOff val="17999"/>
              <a:alphaOff val="0"/>
            </a:schemeClr>
          </a:solidFill>
          <a:prstDash val="dash"/>
        </a:ln>
        <a:effectLst/>
      </dsp:spPr>
      <dsp:style>
        <a:lnRef idx="1">
          <a:scrgbClr r="0" g="0" b="0"/>
        </a:lnRef>
        <a:fillRef idx="0">
          <a:scrgbClr r="0" g="0" b="0"/>
        </a:fillRef>
        <a:effectRef idx="0">
          <a:scrgbClr r="0" g="0" b="0"/>
        </a:effectRef>
        <a:fontRef idx="minor"/>
      </dsp:style>
    </dsp:sp>
    <dsp:sp modelId="{FC0EA905-04F0-4410-8A2F-2F34DF8EAB11}">
      <dsp:nvSpPr>
        <dsp:cNvPr id="0" name=""/>
        <dsp:cNvSpPr/>
      </dsp:nvSpPr>
      <dsp:spPr>
        <a:xfrm>
          <a:off x="7773850" y="3180876"/>
          <a:ext cx="100980" cy="100980"/>
        </a:xfrm>
        <a:prstGeom prst="ellipse">
          <a:avLst/>
        </a:prstGeom>
        <a:solidFill>
          <a:schemeClr val="accent1">
            <a:shade val="80000"/>
            <a:hueOff val="290994"/>
            <a:satOff val="-5907"/>
            <a:lumOff val="2000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C97A04-B371-43CE-BCC1-E6362E4E25D1}">
      <dsp:nvSpPr>
        <dsp:cNvPr id="0" name=""/>
        <dsp:cNvSpPr/>
      </dsp:nvSpPr>
      <dsp:spPr>
        <a:xfrm>
          <a:off x="8071246" y="2272054"/>
          <a:ext cx="493811" cy="504901"/>
        </a:xfrm>
        <a:prstGeom prst="rect">
          <a:avLst/>
        </a:prstGeom>
        <a:solidFill>
          <a:schemeClr val="accent1">
            <a:shade val="80000"/>
            <a:hueOff val="310394"/>
            <a:satOff val="-6301"/>
            <a:lumOff val="21341"/>
            <a:alphaOff val="0"/>
          </a:schemeClr>
        </a:solidFill>
        <a:ln w="22225" cap="rnd" cmpd="sng" algn="ctr">
          <a:solidFill>
            <a:schemeClr val="accent1">
              <a:shade val="80000"/>
              <a:hueOff val="310394"/>
              <a:satOff val="-6301"/>
              <a:lumOff val="213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2011</a:t>
          </a:r>
        </a:p>
      </dsp:txBody>
      <dsp:txXfrm>
        <a:off x="8071246" y="2272054"/>
        <a:ext cx="493811" cy="504901"/>
      </dsp:txXfrm>
    </dsp:sp>
    <dsp:sp modelId="{922E99C1-F6EA-4065-9B9F-E24C25C74ADB}">
      <dsp:nvSpPr>
        <dsp:cNvPr id="0" name=""/>
        <dsp:cNvSpPr/>
      </dsp:nvSpPr>
      <dsp:spPr>
        <a:xfrm>
          <a:off x="7906642"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i="1" u="none" strike="noStrike" kern="120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7" tooltip="Terraria">
                <a:extLst>
                  <a:ext uri="{A12FA001-AC4F-418D-AE19-62706E023703}">
                    <ahyp:hlinkClr xmlns:ahyp="http://schemas.microsoft.com/office/drawing/2018/hyperlinkcolor" val="tx"/>
                  </a:ext>
                </a:extLst>
              </a:hlinkClick>
            </a:rPr>
            <a:t>Terraria</a:t>
          </a:r>
          <a:endParaRPr lang="en-US" sz="1000" b="0" i="0" kern="1200" dirty="0">
            <a:solidFill>
              <a:schemeClr val="tx1"/>
            </a:solidFill>
            <a:effectLst/>
            <a:latin typeface="Times New Roman" panose="02020603050405020304" pitchFamily="18" charset="0"/>
            <a:cs typeface="Times New Roman" panose="02020603050405020304" pitchFamily="18" charset="0"/>
          </a:endParaRPr>
        </a:p>
      </dsp:txBody>
      <dsp:txXfrm>
        <a:off x="7906642" y="0"/>
        <a:ext cx="823019" cy="1767153"/>
      </dsp:txXfrm>
    </dsp:sp>
    <dsp:sp modelId="{80B81775-ECD2-4D54-9A1D-AA7CA02E4EED}">
      <dsp:nvSpPr>
        <dsp:cNvPr id="0" name=""/>
        <dsp:cNvSpPr/>
      </dsp:nvSpPr>
      <dsp:spPr>
        <a:xfrm>
          <a:off x="8318152" y="1868133"/>
          <a:ext cx="0" cy="403920"/>
        </a:xfrm>
        <a:prstGeom prst="line">
          <a:avLst/>
        </a:prstGeom>
        <a:noFill/>
        <a:ln w="12700" cap="rnd" cmpd="sng" algn="ctr">
          <a:solidFill>
            <a:schemeClr val="accent1">
              <a:shade val="90000"/>
              <a:hueOff val="303424"/>
              <a:satOff val="-5849"/>
              <a:lumOff val="19124"/>
              <a:alphaOff val="0"/>
            </a:schemeClr>
          </a:solidFill>
          <a:prstDash val="dash"/>
        </a:ln>
        <a:effectLst/>
      </dsp:spPr>
      <dsp:style>
        <a:lnRef idx="1">
          <a:scrgbClr r="0" g="0" b="0"/>
        </a:lnRef>
        <a:fillRef idx="0">
          <a:scrgbClr r="0" g="0" b="0"/>
        </a:fillRef>
        <a:effectRef idx="0">
          <a:scrgbClr r="0" g="0" b="0"/>
        </a:effectRef>
        <a:fontRef idx="minor"/>
      </dsp:style>
    </dsp:sp>
    <dsp:sp modelId="{02EC59C7-2E80-47DB-BB2E-2C82006AFB71}">
      <dsp:nvSpPr>
        <dsp:cNvPr id="0" name=""/>
        <dsp:cNvSpPr/>
      </dsp:nvSpPr>
      <dsp:spPr>
        <a:xfrm>
          <a:off x="8267662" y="1767153"/>
          <a:ext cx="100980" cy="100980"/>
        </a:xfrm>
        <a:prstGeom prst="ellipse">
          <a:avLst/>
        </a:prstGeom>
        <a:solidFill>
          <a:schemeClr val="accent1">
            <a:shade val="80000"/>
            <a:hueOff val="310394"/>
            <a:satOff val="-6301"/>
            <a:lumOff val="2134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42E3F-D65D-4605-9F3D-9E84F8CF68D1}">
      <dsp:nvSpPr>
        <dsp:cNvPr id="0" name=""/>
        <dsp:cNvSpPr/>
      </dsp:nvSpPr>
      <dsp:spPr>
        <a:xfrm>
          <a:off x="8565058" y="2272054"/>
          <a:ext cx="493811" cy="504901"/>
        </a:xfrm>
        <a:prstGeom prst="rect">
          <a:avLst/>
        </a:prstGeom>
        <a:solidFill>
          <a:schemeClr val="accent1">
            <a:shade val="80000"/>
            <a:hueOff val="329794"/>
            <a:satOff val="-6695"/>
            <a:lumOff val="22674"/>
            <a:alphaOff val="0"/>
          </a:schemeClr>
        </a:solidFill>
        <a:ln w="22225" cap="rnd" cmpd="sng" algn="ctr">
          <a:solidFill>
            <a:schemeClr val="accent1">
              <a:shade val="80000"/>
              <a:hueOff val="329794"/>
              <a:satOff val="-6695"/>
              <a:lumOff val="226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2011</a:t>
          </a:r>
          <a:endParaRPr lang="en-US" sz="1000" kern="1200" dirty="0">
            <a:solidFill>
              <a:schemeClr val="tx1"/>
            </a:solidFill>
            <a:latin typeface="Times New Roman" panose="02020603050405020304" pitchFamily="18" charset="0"/>
            <a:cs typeface="Times New Roman" panose="02020603050405020304" pitchFamily="18" charset="0"/>
          </a:endParaRPr>
        </a:p>
      </dsp:txBody>
      <dsp:txXfrm>
        <a:off x="8565058" y="2272054"/>
        <a:ext cx="493811" cy="504901"/>
      </dsp:txXfrm>
    </dsp:sp>
    <dsp:sp modelId="{2B3EE099-4CFC-4607-AF49-FCEABA24AA70}">
      <dsp:nvSpPr>
        <dsp:cNvPr id="0" name=""/>
        <dsp:cNvSpPr/>
      </dsp:nvSpPr>
      <dsp:spPr>
        <a:xfrm>
          <a:off x="8400454"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1" u="sng"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8">
                <a:extLst>
                  <a:ext uri="{A12FA001-AC4F-418D-AE19-62706E023703}">
                    <ahyp:hlinkClr xmlns:ahyp="http://schemas.microsoft.com/office/drawing/2018/hyperlinkcolor" val="tx"/>
                  </a:ext>
                </a:extLst>
              </a:hlinkClick>
            </a:rPr>
            <a:t>The Binding of Isaac</a:t>
          </a:r>
          <a:endParaRPr lang="en-US" sz="1000" kern="1200" dirty="0">
            <a:solidFill>
              <a:schemeClr val="tx1"/>
            </a:solidFill>
            <a:latin typeface="Times New Roman" panose="02020603050405020304" pitchFamily="18" charset="0"/>
            <a:cs typeface="Times New Roman" panose="02020603050405020304" pitchFamily="18" charset="0"/>
          </a:endParaRPr>
        </a:p>
      </dsp:txBody>
      <dsp:txXfrm>
        <a:off x="8400454" y="3281856"/>
        <a:ext cx="823019" cy="1767153"/>
      </dsp:txXfrm>
    </dsp:sp>
    <dsp:sp modelId="{8343C4DA-15AC-48BA-B2F6-A094DF21E523}">
      <dsp:nvSpPr>
        <dsp:cNvPr id="0" name=""/>
        <dsp:cNvSpPr/>
      </dsp:nvSpPr>
      <dsp:spPr>
        <a:xfrm>
          <a:off x="8811964" y="2776955"/>
          <a:ext cx="0" cy="403920"/>
        </a:xfrm>
        <a:prstGeom prst="line">
          <a:avLst/>
        </a:prstGeom>
        <a:noFill/>
        <a:ln w="12700" cap="rnd" cmpd="sng" algn="ctr">
          <a:solidFill>
            <a:schemeClr val="accent1">
              <a:shade val="90000"/>
              <a:hueOff val="321272"/>
              <a:satOff val="-6193"/>
              <a:lumOff val="20249"/>
              <a:alphaOff val="0"/>
            </a:schemeClr>
          </a:solidFill>
          <a:prstDash val="dash"/>
        </a:ln>
        <a:effectLst/>
      </dsp:spPr>
      <dsp:style>
        <a:lnRef idx="1">
          <a:scrgbClr r="0" g="0" b="0"/>
        </a:lnRef>
        <a:fillRef idx="0">
          <a:scrgbClr r="0" g="0" b="0"/>
        </a:fillRef>
        <a:effectRef idx="0">
          <a:scrgbClr r="0" g="0" b="0"/>
        </a:effectRef>
        <a:fontRef idx="minor"/>
      </dsp:style>
    </dsp:sp>
    <dsp:sp modelId="{9CBD5B8A-3CD1-44BE-9D69-B184665610B9}">
      <dsp:nvSpPr>
        <dsp:cNvPr id="0" name=""/>
        <dsp:cNvSpPr/>
      </dsp:nvSpPr>
      <dsp:spPr>
        <a:xfrm>
          <a:off x="8761474" y="3180876"/>
          <a:ext cx="100980" cy="100980"/>
        </a:xfrm>
        <a:prstGeom prst="ellipse">
          <a:avLst/>
        </a:prstGeom>
        <a:solidFill>
          <a:schemeClr val="accent1">
            <a:shade val="80000"/>
            <a:hueOff val="329794"/>
            <a:satOff val="-6695"/>
            <a:lumOff val="2267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4E8182-C5D1-43A1-8CAB-C22F52FC5415}">
      <dsp:nvSpPr>
        <dsp:cNvPr id="0" name=""/>
        <dsp:cNvSpPr/>
      </dsp:nvSpPr>
      <dsp:spPr>
        <a:xfrm>
          <a:off x="9058870" y="2272054"/>
          <a:ext cx="493811" cy="504901"/>
        </a:xfrm>
        <a:prstGeom prst="rect">
          <a:avLst/>
        </a:prstGeom>
        <a:solidFill>
          <a:schemeClr val="accent1">
            <a:shade val="80000"/>
            <a:hueOff val="349193"/>
            <a:satOff val="-7089"/>
            <a:lumOff val="24008"/>
            <a:alphaOff val="0"/>
          </a:schemeClr>
        </a:solidFill>
        <a:ln w="22225" cap="rnd" cmpd="sng" algn="ctr">
          <a:solidFill>
            <a:schemeClr val="accent1">
              <a:shade val="80000"/>
              <a:hueOff val="349193"/>
              <a:satOff val="-7089"/>
              <a:lumOff val="240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2012</a:t>
          </a:r>
        </a:p>
      </dsp:txBody>
      <dsp:txXfrm>
        <a:off x="9058870" y="2272054"/>
        <a:ext cx="493811" cy="504901"/>
      </dsp:txXfrm>
    </dsp:sp>
    <dsp:sp modelId="{5AB6F300-65D5-411E-8952-EDFAA86A15AE}">
      <dsp:nvSpPr>
        <dsp:cNvPr id="0" name=""/>
        <dsp:cNvSpPr/>
      </dsp:nvSpPr>
      <dsp:spPr>
        <a:xfrm>
          <a:off x="8894266"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Carte </a:t>
          </a:r>
          <a:r>
            <a:rPr lang="ro-RO" sz="1000" b="0" i="0" kern="1200" noProof="0" dirty="0">
              <a:solidFill>
                <a:schemeClr val="tx1"/>
              </a:solidFill>
              <a:effectLst/>
              <a:latin typeface="Times New Roman" panose="02020603050405020304" pitchFamily="18" charset="0"/>
              <a:cs typeface="Times New Roman" panose="02020603050405020304" pitchFamily="18" charset="0"/>
            </a:rPr>
            <a:t>publicat</a:t>
          </a:r>
          <a:r>
            <a:rPr lang="ro-RO" sz="1000" b="0" kern="1200" dirty="0">
              <a:solidFill>
                <a:schemeClr val="tx1"/>
              </a:solidFill>
              <a:latin typeface="Times New Roman" panose="02020603050405020304" pitchFamily="18" charset="0"/>
              <a:cs typeface="Times New Roman" panose="02020603050405020304" pitchFamily="18" charset="0"/>
            </a:rPr>
            <a:t>ă</a:t>
          </a:r>
          <a:r>
            <a:rPr lang="en-US" sz="1000" b="0" kern="1200" dirty="0">
              <a:solidFill>
                <a:schemeClr val="tx1"/>
              </a:solidFill>
              <a:latin typeface="Times New Roman" panose="02020603050405020304" pitchFamily="18" charset="0"/>
              <a:cs typeface="Times New Roman" panose="02020603050405020304" pitchFamily="18" charset="0"/>
            </a:rPr>
            <a:t> de AMD, </a:t>
          </a:r>
          <a:r>
            <a:rPr lang="en-US" sz="1000" b="0" i="1" kern="1200" dirty="0">
              <a:solidFill>
                <a:schemeClr val="tx1"/>
              </a:solidFill>
              <a:latin typeface="Times New Roman" panose="02020603050405020304" pitchFamily="18" charset="0"/>
              <a:cs typeface="Times New Roman" panose="02020603050405020304" pitchFamily="18" charset="0"/>
            </a:rPr>
            <a:t>The Importance of Being Noisy: Fast, High Quality Noise</a:t>
          </a:r>
        </a:p>
      </dsp:txBody>
      <dsp:txXfrm>
        <a:off x="8894266" y="0"/>
        <a:ext cx="823019" cy="1767153"/>
      </dsp:txXfrm>
    </dsp:sp>
    <dsp:sp modelId="{CF9E2E02-4139-4546-946C-372EC0116C1A}">
      <dsp:nvSpPr>
        <dsp:cNvPr id="0" name=""/>
        <dsp:cNvSpPr/>
      </dsp:nvSpPr>
      <dsp:spPr>
        <a:xfrm>
          <a:off x="9305776" y="1868133"/>
          <a:ext cx="0" cy="40392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CA7E8EAE-943B-4960-A6B8-16E02EC9F376}">
      <dsp:nvSpPr>
        <dsp:cNvPr id="0" name=""/>
        <dsp:cNvSpPr/>
      </dsp:nvSpPr>
      <dsp:spPr>
        <a:xfrm>
          <a:off x="9255286" y="1767153"/>
          <a:ext cx="100980" cy="100980"/>
        </a:xfrm>
        <a:prstGeom prst="ellipse">
          <a:avLst/>
        </a:prstGeom>
        <a:solidFill>
          <a:schemeClr val="accent1">
            <a:shade val="80000"/>
            <a:hueOff val="349193"/>
            <a:satOff val="-7089"/>
            <a:lumOff val="2400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6E709-E9BF-4057-9E3C-3C215B5A487F}">
      <dsp:nvSpPr>
        <dsp:cNvPr id="0" name=""/>
        <dsp:cNvSpPr/>
      </dsp:nvSpPr>
      <dsp:spPr>
        <a:xfrm>
          <a:off x="9552682" y="2272054"/>
          <a:ext cx="493811" cy="504901"/>
        </a:xfrm>
        <a:prstGeom prst="rect">
          <a:avLst/>
        </a:prstGeom>
        <a:solidFill>
          <a:schemeClr val="accent1">
            <a:shade val="80000"/>
            <a:hueOff val="368593"/>
            <a:satOff val="-7483"/>
            <a:lumOff val="25342"/>
            <a:alphaOff val="0"/>
          </a:schemeClr>
        </a:solidFill>
        <a:ln w="22225" cap="rnd" cmpd="sng" algn="ctr">
          <a:solidFill>
            <a:schemeClr val="accent1">
              <a:shade val="80000"/>
              <a:hueOff val="368593"/>
              <a:satOff val="-7483"/>
              <a:lumOff val="253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0" kern="1200" dirty="0">
              <a:solidFill>
                <a:schemeClr val="tx1"/>
              </a:solidFill>
              <a:effectLst/>
              <a:latin typeface="Times New Roman" panose="02020603050405020304" pitchFamily="18" charset="0"/>
              <a:cs typeface="Times New Roman" panose="02020603050405020304" pitchFamily="18" charset="0"/>
            </a:rPr>
            <a:t>2013</a:t>
          </a:r>
          <a:endParaRPr lang="en-US" sz="1000" b="0" i="1" kern="1200" dirty="0">
            <a:solidFill>
              <a:schemeClr val="tx1"/>
            </a:solidFill>
            <a:latin typeface="Times New Roman" panose="02020603050405020304" pitchFamily="18" charset="0"/>
            <a:cs typeface="Times New Roman" panose="02020603050405020304" pitchFamily="18" charset="0"/>
          </a:endParaRPr>
        </a:p>
      </dsp:txBody>
      <dsp:txXfrm>
        <a:off x="9552682" y="2272054"/>
        <a:ext cx="493811" cy="504901"/>
      </dsp:txXfrm>
    </dsp:sp>
    <dsp:sp modelId="{670280C1-8915-44EB-8271-174E7E0ECD83}">
      <dsp:nvSpPr>
        <dsp:cNvPr id="0" name=""/>
        <dsp:cNvSpPr/>
      </dsp:nvSpPr>
      <dsp:spPr>
        <a:xfrm>
          <a:off x="9388078"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1" u="none" strike="noStrike"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9">
                <a:extLst>
                  <a:ext uri="{A12FA001-AC4F-418D-AE19-62706E023703}">
                    <ahyp:hlinkClr xmlns:ahyp="http://schemas.microsoft.com/office/drawing/2018/hyperlinkcolor" val="tx"/>
                  </a:ext>
                </a:extLst>
              </a:hlinkClick>
            </a:rPr>
            <a:t>Don't Starve</a:t>
          </a:r>
          <a:endParaRPr lang="en-US" sz="1000" b="0" i="1" kern="1200" dirty="0">
            <a:solidFill>
              <a:schemeClr val="tx1"/>
            </a:solidFill>
            <a:latin typeface="Times New Roman" panose="02020603050405020304" pitchFamily="18" charset="0"/>
            <a:cs typeface="Times New Roman" panose="02020603050405020304" pitchFamily="18" charset="0"/>
          </a:endParaRPr>
        </a:p>
      </dsp:txBody>
      <dsp:txXfrm>
        <a:off x="9388078" y="3281856"/>
        <a:ext cx="823019" cy="1767153"/>
      </dsp:txXfrm>
    </dsp:sp>
    <dsp:sp modelId="{8327D3AD-6B86-4A01-8141-ADEB1ADF3799}">
      <dsp:nvSpPr>
        <dsp:cNvPr id="0" name=""/>
        <dsp:cNvSpPr/>
      </dsp:nvSpPr>
      <dsp:spPr>
        <a:xfrm>
          <a:off x="9799587" y="2776955"/>
          <a:ext cx="0" cy="403920"/>
        </a:xfrm>
        <a:prstGeom prst="line">
          <a:avLst/>
        </a:prstGeom>
        <a:noFill/>
        <a:ln w="12700" cap="rnd" cmpd="sng" algn="ctr">
          <a:solidFill>
            <a:schemeClr val="accent1">
              <a:shade val="90000"/>
              <a:hueOff val="374818"/>
              <a:satOff val="-7226"/>
              <a:lumOff val="23624"/>
              <a:alphaOff val="0"/>
            </a:schemeClr>
          </a:solidFill>
          <a:prstDash val="dash"/>
        </a:ln>
        <a:effectLst/>
      </dsp:spPr>
      <dsp:style>
        <a:lnRef idx="1">
          <a:scrgbClr r="0" g="0" b="0"/>
        </a:lnRef>
        <a:fillRef idx="0">
          <a:scrgbClr r="0" g="0" b="0"/>
        </a:fillRef>
        <a:effectRef idx="0">
          <a:scrgbClr r="0" g="0" b="0"/>
        </a:effectRef>
        <a:fontRef idx="minor"/>
      </dsp:style>
    </dsp:sp>
    <dsp:sp modelId="{A3852EFB-99BD-40ED-B87B-43142AA43767}">
      <dsp:nvSpPr>
        <dsp:cNvPr id="0" name=""/>
        <dsp:cNvSpPr/>
      </dsp:nvSpPr>
      <dsp:spPr>
        <a:xfrm>
          <a:off x="9749097" y="3180876"/>
          <a:ext cx="100980" cy="100980"/>
        </a:xfrm>
        <a:prstGeom prst="ellipse">
          <a:avLst/>
        </a:prstGeom>
        <a:solidFill>
          <a:schemeClr val="accent1">
            <a:shade val="80000"/>
            <a:hueOff val="368593"/>
            <a:satOff val="-7483"/>
            <a:lumOff val="253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ACDBF8-F400-46CF-835D-93FA97AD17E9}">
      <dsp:nvSpPr>
        <dsp:cNvPr id="0" name=""/>
        <dsp:cNvSpPr/>
      </dsp:nvSpPr>
      <dsp:spPr>
        <a:xfrm>
          <a:off x="10046493" y="2272054"/>
          <a:ext cx="493811" cy="504901"/>
        </a:xfrm>
        <a:prstGeom prst="rect">
          <a:avLst/>
        </a:prstGeom>
        <a:solidFill>
          <a:schemeClr val="accent1">
            <a:shade val="80000"/>
            <a:hueOff val="387993"/>
            <a:satOff val="-7877"/>
            <a:lumOff val="26676"/>
            <a:alphaOff val="0"/>
          </a:schemeClr>
        </a:solidFill>
        <a:ln w="22225" cap="rnd" cmpd="sng" algn="ctr">
          <a:solidFill>
            <a:schemeClr val="accent1">
              <a:shade val="80000"/>
              <a:hueOff val="387993"/>
              <a:satOff val="-7877"/>
              <a:lumOff val="266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1" u="none" strike="noStrike"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0" tooltip="Don't Starve">
                <a:extLst>
                  <a:ext uri="{A12FA001-AC4F-418D-AE19-62706E023703}">
                    <ahyp:hlinkClr xmlns:ahyp="http://schemas.microsoft.com/office/drawing/2018/hyperlinkcolor" val="tx"/>
                  </a:ext>
                </a:extLst>
              </a:hlinkClick>
            </a:rPr>
            <a:t>2016</a:t>
          </a:r>
          <a:endParaRPr lang="en-US" sz="1000" b="0" i="1" kern="1200" dirty="0">
            <a:solidFill>
              <a:schemeClr val="tx1"/>
            </a:solidFill>
            <a:latin typeface="Times New Roman" panose="02020603050405020304" pitchFamily="18" charset="0"/>
            <a:cs typeface="Times New Roman" panose="02020603050405020304" pitchFamily="18" charset="0"/>
          </a:endParaRPr>
        </a:p>
      </dsp:txBody>
      <dsp:txXfrm>
        <a:off x="10046493" y="2272054"/>
        <a:ext cx="493811" cy="504901"/>
      </dsp:txXfrm>
    </dsp:sp>
    <dsp:sp modelId="{5BA876E5-BEB8-4891-BC3D-DF02C5FFDBB8}">
      <dsp:nvSpPr>
        <dsp:cNvPr id="0" name=""/>
        <dsp:cNvSpPr/>
      </dsp:nvSpPr>
      <dsp:spPr>
        <a:xfrm>
          <a:off x="9881889" y="0"/>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76200" numCol="1" spcCol="1270" anchor="b" anchorCtr="1">
          <a:noAutofit/>
        </a:bodyPr>
        <a:lstStyle/>
        <a:p>
          <a:pPr marL="0" lvl="0" indent="0" algn="ctr" defTabSz="444500">
            <a:lnSpc>
              <a:spcPct val="90000"/>
            </a:lnSpc>
            <a:spcBef>
              <a:spcPct val="0"/>
            </a:spcBef>
            <a:spcAft>
              <a:spcPct val="35000"/>
            </a:spcAft>
            <a:buNone/>
          </a:pPr>
          <a:r>
            <a:rPr lang="en-US" sz="1000" b="0" i="1" u="none" strike="noStrike" kern="1200" dirty="0">
              <a:solidFill>
                <a:schemeClr val="tx1"/>
              </a:solidFill>
              <a:effectLst/>
              <a:latin typeface="Times New Roman" panose="02020603050405020304" pitchFamily="18" charset="0"/>
              <a:cs typeface="Times New Roman" panose="02020603050405020304" pitchFamily="18" charset="0"/>
            </a:rPr>
            <a:t>No Man's Sky</a:t>
          </a:r>
          <a:endParaRPr lang="en-US" sz="1000" b="0" i="1" kern="1200" dirty="0">
            <a:solidFill>
              <a:schemeClr val="tx1"/>
            </a:solidFill>
            <a:latin typeface="Times New Roman" panose="02020603050405020304" pitchFamily="18" charset="0"/>
            <a:cs typeface="Times New Roman" panose="02020603050405020304" pitchFamily="18" charset="0"/>
          </a:endParaRPr>
        </a:p>
      </dsp:txBody>
      <dsp:txXfrm>
        <a:off x="9881889" y="0"/>
        <a:ext cx="823019" cy="1767153"/>
      </dsp:txXfrm>
    </dsp:sp>
    <dsp:sp modelId="{030BF7E4-CED0-4C15-A580-3BCB9BDF0CE4}">
      <dsp:nvSpPr>
        <dsp:cNvPr id="0" name=""/>
        <dsp:cNvSpPr/>
      </dsp:nvSpPr>
      <dsp:spPr>
        <a:xfrm>
          <a:off x="10293399" y="1868133"/>
          <a:ext cx="0" cy="403920"/>
        </a:xfrm>
        <a:prstGeom prst="line">
          <a:avLst/>
        </a:prstGeom>
        <a:noFill/>
        <a:ln w="12700" cap="rnd" cmpd="sng" algn="ctr">
          <a:solidFill>
            <a:schemeClr val="accent1">
              <a:shade val="90000"/>
              <a:hueOff val="392666"/>
              <a:satOff val="-7570"/>
              <a:lumOff val="24749"/>
              <a:alphaOff val="0"/>
            </a:schemeClr>
          </a:solidFill>
          <a:prstDash val="dash"/>
        </a:ln>
        <a:effectLst/>
      </dsp:spPr>
      <dsp:style>
        <a:lnRef idx="1">
          <a:scrgbClr r="0" g="0" b="0"/>
        </a:lnRef>
        <a:fillRef idx="0">
          <a:scrgbClr r="0" g="0" b="0"/>
        </a:fillRef>
        <a:effectRef idx="0">
          <a:scrgbClr r="0" g="0" b="0"/>
        </a:effectRef>
        <a:fontRef idx="minor"/>
      </dsp:style>
    </dsp:sp>
    <dsp:sp modelId="{3FD48FCC-40A5-4AC0-A013-4C1F708A9B3B}">
      <dsp:nvSpPr>
        <dsp:cNvPr id="0" name=""/>
        <dsp:cNvSpPr/>
      </dsp:nvSpPr>
      <dsp:spPr>
        <a:xfrm>
          <a:off x="10242909" y="1767153"/>
          <a:ext cx="100980" cy="100980"/>
        </a:xfrm>
        <a:prstGeom prst="ellipse">
          <a:avLst/>
        </a:prstGeom>
        <a:solidFill>
          <a:schemeClr val="accent1">
            <a:shade val="80000"/>
            <a:hueOff val="387993"/>
            <a:satOff val="-7877"/>
            <a:lumOff val="266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A995B1-C9D0-4A9F-86B5-6D5B1ADD01AA}">
      <dsp:nvSpPr>
        <dsp:cNvPr id="0" name=""/>
        <dsp:cNvSpPr/>
      </dsp:nvSpPr>
      <dsp:spPr>
        <a:xfrm>
          <a:off x="10540305" y="2272054"/>
          <a:ext cx="493811" cy="504901"/>
        </a:xfrm>
        <a:prstGeom prst="rect">
          <a:avLst/>
        </a:prstGeom>
        <a:solidFill>
          <a:schemeClr val="accent1">
            <a:shade val="80000"/>
            <a:hueOff val="407392"/>
            <a:satOff val="-8270"/>
            <a:lumOff val="28009"/>
            <a:alphaOff val="0"/>
          </a:schemeClr>
        </a:solidFill>
        <a:ln w="22225" cap="rnd" cmpd="sng" algn="ctr">
          <a:solidFill>
            <a:schemeClr val="accent1">
              <a:shade val="80000"/>
              <a:hueOff val="407392"/>
              <a:satOff val="-8270"/>
              <a:lumOff val="2800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i="1" u="sng"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1" tooltip="Stardew Valley">
                <a:extLst>
                  <a:ext uri="{A12FA001-AC4F-418D-AE19-62706E023703}">
                    <ahyp:hlinkClr xmlns:ahyp="http://schemas.microsoft.com/office/drawing/2018/hyperlinkcolor" val="tx"/>
                  </a:ext>
                </a:extLst>
              </a:hlinkClick>
            </a:rPr>
            <a:t>2016</a:t>
          </a:r>
          <a:endParaRPr lang="en-US" sz="1000" kern="1200" dirty="0">
            <a:solidFill>
              <a:schemeClr val="tx1"/>
            </a:solidFill>
            <a:latin typeface="Times New Roman" panose="02020603050405020304" pitchFamily="18" charset="0"/>
            <a:cs typeface="Times New Roman" panose="02020603050405020304" pitchFamily="18" charset="0"/>
          </a:endParaRPr>
        </a:p>
      </dsp:txBody>
      <dsp:txXfrm>
        <a:off x="10540305" y="2272054"/>
        <a:ext cx="493811" cy="504901"/>
      </dsp:txXfrm>
    </dsp:sp>
    <dsp:sp modelId="{EC5FE6A7-69DC-4B3F-980E-06BD8E99D1BA}">
      <dsp:nvSpPr>
        <dsp:cNvPr id="0" name=""/>
        <dsp:cNvSpPr/>
      </dsp:nvSpPr>
      <dsp:spPr>
        <a:xfrm>
          <a:off x="10375701" y="3281856"/>
          <a:ext cx="823019"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en-US" sz="1000" b="0" i="1" u="sng" kern="1200" dirty="0">
              <a:solidFill>
                <a:schemeClr val="tx1"/>
              </a:solidFill>
              <a:effectLst/>
              <a:latin typeface="Times New Roman" panose="02020603050405020304" pitchFamily="18" charset="0"/>
              <a:cs typeface="Times New Roman" panose="02020603050405020304" pitchFamily="18" charset="0"/>
              <a:hlinkClick xmlns:r="http://schemas.openxmlformats.org/officeDocument/2006/relationships" r:id="rId11" tooltip="Stardew Valley">
                <a:extLst>
                  <a:ext uri="{A12FA001-AC4F-418D-AE19-62706E023703}">
                    <ahyp:hlinkClr xmlns:ahyp="http://schemas.microsoft.com/office/drawing/2018/hyperlinkcolor" val="tx"/>
                  </a:ext>
                </a:extLst>
              </a:hlinkClick>
            </a:rPr>
            <a:t>Stardew Valley</a:t>
          </a:r>
          <a:endParaRPr lang="en-US" sz="1000" kern="1200" dirty="0">
            <a:solidFill>
              <a:schemeClr val="tx1"/>
            </a:solidFill>
            <a:latin typeface="Times New Roman" panose="02020603050405020304" pitchFamily="18" charset="0"/>
            <a:cs typeface="Times New Roman" panose="02020603050405020304" pitchFamily="18" charset="0"/>
          </a:endParaRPr>
        </a:p>
      </dsp:txBody>
      <dsp:txXfrm>
        <a:off x="10375701" y="3281856"/>
        <a:ext cx="823019" cy="1767153"/>
      </dsp:txXfrm>
    </dsp:sp>
    <dsp:sp modelId="{6366E519-9870-4154-88F0-377305CA2C7F}">
      <dsp:nvSpPr>
        <dsp:cNvPr id="0" name=""/>
        <dsp:cNvSpPr/>
      </dsp:nvSpPr>
      <dsp:spPr>
        <a:xfrm>
          <a:off x="10787211" y="2776955"/>
          <a:ext cx="0" cy="403920"/>
        </a:xfrm>
        <a:prstGeom prst="line">
          <a:avLst/>
        </a:prstGeom>
        <a:noFill/>
        <a:ln w="12700" cap="rnd" cmpd="sng" algn="ctr">
          <a:solidFill>
            <a:schemeClr val="accent1">
              <a:shade val="90000"/>
              <a:hueOff val="410515"/>
              <a:satOff val="-7914"/>
              <a:lumOff val="25874"/>
              <a:alphaOff val="0"/>
            </a:schemeClr>
          </a:solidFill>
          <a:prstDash val="dash"/>
        </a:ln>
        <a:effectLst/>
      </dsp:spPr>
      <dsp:style>
        <a:lnRef idx="1">
          <a:scrgbClr r="0" g="0" b="0"/>
        </a:lnRef>
        <a:fillRef idx="0">
          <a:scrgbClr r="0" g="0" b="0"/>
        </a:fillRef>
        <a:effectRef idx="0">
          <a:scrgbClr r="0" g="0" b="0"/>
        </a:effectRef>
        <a:fontRef idx="minor"/>
      </dsp:style>
    </dsp:sp>
    <dsp:sp modelId="{14B7958A-6038-4FB9-A60F-DAAFAC82E0B1}">
      <dsp:nvSpPr>
        <dsp:cNvPr id="0" name=""/>
        <dsp:cNvSpPr/>
      </dsp:nvSpPr>
      <dsp:spPr>
        <a:xfrm>
          <a:off x="10736721" y="3180876"/>
          <a:ext cx="100980" cy="100980"/>
        </a:xfrm>
        <a:prstGeom prst="ellipse">
          <a:avLst/>
        </a:prstGeom>
        <a:solidFill>
          <a:schemeClr val="accent1">
            <a:shade val="80000"/>
            <a:hueOff val="407392"/>
            <a:satOff val="-8270"/>
            <a:lumOff val="2800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A4B2D4-B180-48A3-9C75-FB6E348F4860}">
      <dsp:nvSpPr>
        <dsp:cNvPr id="0" name=""/>
        <dsp:cNvSpPr/>
      </dsp:nvSpPr>
      <dsp:spPr>
        <a:xfrm>
          <a:off x="11034117" y="2272054"/>
          <a:ext cx="493811" cy="504901"/>
        </a:xfrm>
        <a:prstGeom prst="rect">
          <a:avLst/>
        </a:prstGeom>
        <a:solidFill>
          <a:schemeClr val="accent1">
            <a:shade val="80000"/>
            <a:hueOff val="426792"/>
            <a:satOff val="-8664"/>
            <a:lumOff val="29343"/>
            <a:alphaOff val="0"/>
          </a:schemeClr>
        </a:solidFill>
        <a:ln w="22225" cap="rnd" cmpd="sng" algn="ctr">
          <a:solidFill>
            <a:schemeClr val="accent1">
              <a:shade val="80000"/>
              <a:hueOff val="426792"/>
              <a:satOff val="-8664"/>
              <a:lumOff val="293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endParaRPr lang="en-US" sz="1000" kern="1200" dirty="0">
            <a:solidFill>
              <a:schemeClr val="tx1"/>
            </a:solidFill>
            <a:latin typeface="Times New Roman" panose="02020603050405020304" pitchFamily="18" charset="0"/>
            <a:cs typeface="Times New Roman" panose="02020603050405020304" pitchFamily="18" charset="0"/>
          </a:endParaRPr>
        </a:p>
      </dsp:txBody>
      <dsp:txXfrm>
        <a:off x="11034117" y="2272054"/>
        <a:ext cx="493811" cy="504901"/>
      </dsp:txXfrm>
    </dsp:sp>
    <dsp:sp modelId="{9F37CF0D-B3D9-4DFB-8E84-6C7F5A2B28E0}">
      <dsp:nvSpPr>
        <dsp:cNvPr id="0" name=""/>
        <dsp:cNvSpPr/>
      </dsp:nvSpPr>
      <dsp:spPr>
        <a:xfrm>
          <a:off x="10869513" y="0"/>
          <a:ext cx="823019" cy="1767153"/>
        </a:xfrm>
        <a:prstGeom prst="rect">
          <a:avLst/>
        </a:prstGeom>
        <a:noFill/>
        <a:ln>
          <a:noFill/>
        </a:ln>
        <a:effectLst/>
      </dsp:spPr>
      <dsp:style>
        <a:lnRef idx="0">
          <a:scrgbClr r="0" g="0" b="0"/>
        </a:lnRef>
        <a:fillRef idx="0">
          <a:scrgbClr r="0" g="0" b="0"/>
        </a:fillRef>
        <a:effectRef idx="0">
          <a:scrgbClr r="0" g="0" b="0"/>
        </a:effectRef>
        <a:fontRef idx="minor"/>
      </dsp:style>
    </dsp:sp>
    <dsp:sp modelId="{6489979B-2D95-46A0-B97B-6E3397DC5C03}">
      <dsp:nvSpPr>
        <dsp:cNvPr id="0" name=""/>
        <dsp:cNvSpPr/>
      </dsp:nvSpPr>
      <dsp:spPr>
        <a:xfrm>
          <a:off x="11281023" y="1868133"/>
          <a:ext cx="0" cy="403920"/>
        </a:xfrm>
        <a:prstGeom prst="line">
          <a:avLst/>
        </a:prstGeom>
        <a:noFill/>
        <a:ln w="12700" cap="rnd" cmpd="sng" algn="ctr">
          <a:solidFill>
            <a:schemeClr val="accent1">
              <a:shade val="90000"/>
              <a:hueOff val="428363"/>
              <a:satOff val="-8258"/>
              <a:lumOff val="26999"/>
              <a:alphaOff val="0"/>
            </a:schemeClr>
          </a:solidFill>
          <a:prstDash val="dash"/>
        </a:ln>
        <a:effectLst/>
      </dsp:spPr>
      <dsp:style>
        <a:lnRef idx="1">
          <a:scrgbClr r="0" g="0" b="0"/>
        </a:lnRef>
        <a:fillRef idx="0">
          <a:scrgbClr r="0" g="0" b="0"/>
        </a:fillRef>
        <a:effectRef idx="0">
          <a:scrgbClr r="0" g="0" b="0"/>
        </a:effectRef>
        <a:fontRef idx="minor"/>
      </dsp:style>
    </dsp:sp>
    <dsp:sp modelId="{B3882D1E-DEC5-4584-80B9-1F0BFA5EAA58}">
      <dsp:nvSpPr>
        <dsp:cNvPr id="0" name=""/>
        <dsp:cNvSpPr/>
      </dsp:nvSpPr>
      <dsp:spPr>
        <a:xfrm>
          <a:off x="11230532" y="1767153"/>
          <a:ext cx="100980" cy="100980"/>
        </a:xfrm>
        <a:prstGeom prst="ellipse">
          <a:avLst/>
        </a:prstGeom>
        <a:solidFill>
          <a:schemeClr val="accent1">
            <a:shade val="80000"/>
            <a:hueOff val="426792"/>
            <a:satOff val="-8664"/>
            <a:lumOff val="2934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F4B30-4C69-4562-88E9-CA978C9EED66}">
      <dsp:nvSpPr>
        <dsp:cNvPr id="0" name=""/>
        <dsp:cNvSpPr/>
      </dsp:nvSpPr>
      <dsp:spPr>
        <a:xfrm rot="5400000">
          <a:off x="11522384" y="2277599"/>
          <a:ext cx="504901" cy="49381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1">
          <a:noAutofit/>
        </a:bodyPr>
        <a:lstStyle/>
        <a:p>
          <a:pPr marL="0" lvl="0" indent="0" algn="ctr" defTabSz="444500">
            <a:lnSpc>
              <a:spcPct val="90000"/>
            </a:lnSpc>
            <a:spcBef>
              <a:spcPct val="0"/>
            </a:spcBef>
            <a:spcAft>
              <a:spcPct val="35000"/>
            </a:spcAft>
            <a:buNone/>
          </a:pPr>
          <a:r>
            <a:rPr lang="en-US" sz="1000" b="0" kern="1200" dirty="0">
              <a:solidFill>
                <a:schemeClr val="tx1"/>
              </a:solidFill>
              <a:latin typeface="Times New Roman" panose="02020603050405020304" pitchFamily="18" charset="0"/>
              <a:cs typeface="Times New Roman" panose="02020603050405020304" pitchFamily="18" charset="0"/>
            </a:rPr>
            <a:t>2016 - 2017</a:t>
          </a:r>
        </a:p>
      </dsp:txBody>
      <dsp:txXfrm rot="-5400000">
        <a:off x="11527929" y="2296160"/>
        <a:ext cx="469705" cy="456689"/>
      </dsp:txXfrm>
    </dsp:sp>
    <dsp:sp modelId="{B6920351-1CCF-44A8-80CE-9D4DB69B05A6}">
      <dsp:nvSpPr>
        <dsp:cNvPr id="0" name=""/>
        <dsp:cNvSpPr/>
      </dsp:nvSpPr>
      <dsp:spPr>
        <a:xfrm>
          <a:off x="11409981" y="3281856"/>
          <a:ext cx="729705" cy="176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0" bIns="0" numCol="1" spcCol="1270" anchor="t" anchorCtr="1">
          <a:noAutofit/>
        </a:bodyPr>
        <a:lstStyle/>
        <a:p>
          <a:pPr marL="0" lvl="0" indent="0" algn="ctr" defTabSz="444500">
            <a:lnSpc>
              <a:spcPct val="90000"/>
            </a:lnSpc>
            <a:spcBef>
              <a:spcPct val="0"/>
            </a:spcBef>
            <a:spcAft>
              <a:spcPct val="35000"/>
            </a:spcAft>
            <a:buNone/>
          </a:pPr>
          <a:r>
            <a:rPr lang="ro-RO" sz="1000" b="0" i="0" kern="1200" noProof="0" dirty="0">
              <a:solidFill>
                <a:schemeClr val="tx1"/>
              </a:solidFill>
              <a:latin typeface="Times New Roman" panose="02020603050405020304" pitchFamily="18" charset="0"/>
              <a:cs typeface="Times New Roman" panose="02020603050405020304" pitchFamily="18" charset="0"/>
            </a:rPr>
            <a:t>Videoclipuri</a:t>
          </a:r>
          <a:r>
            <a:rPr lang="en-US" sz="1000" b="0" i="0" kern="1200" dirty="0">
              <a:solidFill>
                <a:schemeClr val="tx1"/>
              </a:solidFill>
              <a:latin typeface="Times New Roman" panose="02020603050405020304" pitchFamily="18" charset="0"/>
              <a:cs typeface="Times New Roman" panose="02020603050405020304" pitchFamily="18" charset="0"/>
            </a:rPr>
            <a:t> pe </a:t>
          </a:r>
          <a:r>
            <a:rPr lang="en-US" sz="1000" b="0" i="0" kern="1200" dirty="0" err="1">
              <a:solidFill>
                <a:schemeClr val="tx1"/>
              </a:solidFill>
              <a:latin typeface="Times New Roman" panose="02020603050405020304" pitchFamily="18" charset="0"/>
              <a:cs typeface="Times New Roman" panose="02020603050405020304" pitchFamily="18" charset="0"/>
            </a:rPr>
            <a:t>Youtube</a:t>
          </a:r>
          <a:r>
            <a:rPr lang="en-US" sz="1000" b="0" i="0" kern="1200" dirty="0">
              <a:solidFill>
                <a:schemeClr val="tx1"/>
              </a:solidFill>
              <a:latin typeface="Times New Roman" panose="02020603050405020304" pitchFamily="18" charset="0"/>
              <a:cs typeface="Times New Roman" panose="02020603050405020304" pitchFamily="18" charset="0"/>
            </a:rPr>
            <a:t> </a:t>
          </a:r>
          <a:r>
            <a:rPr lang="en-US" sz="1000" b="0" i="0" kern="1200" dirty="0" err="1">
              <a:solidFill>
                <a:schemeClr val="tx1"/>
              </a:solidFill>
              <a:latin typeface="Times New Roman" panose="02020603050405020304" pitchFamily="18" charset="0"/>
              <a:cs typeface="Times New Roman" panose="02020603050405020304" pitchFamily="18" charset="0"/>
            </a:rPr>
            <a:t>despre</a:t>
          </a:r>
          <a:r>
            <a:rPr lang="en-US" sz="1000" b="0" i="0" kern="1200" dirty="0">
              <a:solidFill>
                <a:schemeClr val="tx1"/>
              </a:solidFill>
              <a:latin typeface="Times New Roman" panose="02020603050405020304" pitchFamily="18" charset="0"/>
              <a:cs typeface="Times New Roman" panose="02020603050405020304" pitchFamily="18" charset="0"/>
            </a:rPr>
            <a:t> Perlin noise</a:t>
          </a:r>
          <a:endParaRPr lang="en-US" sz="1000" b="0" kern="1200" dirty="0">
            <a:solidFill>
              <a:schemeClr val="tx1"/>
            </a:solidFill>
            <a:latin typeface="Times New Roman" panose="02020603050405020304" pitchFamily="18" charset="0"/>
            <a:cs typeface="Times New Roman" panose="02020603050405020304" pitchFamily="18" charset="0"/>
          </a:endParaRPr>
        </a:p>
      </dsp:txBody>
      <dsp:txXfrm>
        <a:off x="11409981" y="3281856"/>
        <a:ext cx="729705" cy="1767153"/>
      </dsp:txXfrm>
    </dsp:sp>
    <dsp:sp modelId="{E0C0CB3B-F28D-451A-83AA-C9E5D7B44E87}">
      <dsp:nvSpPr>
        <dsp:cNvPr id="0" name=""/>
        <dsp:cNvSpPr/>
      </dsp:nvSpPr>
      <dsp:spPr>
        <a:xfrm>
          <a:off x="11774834" y="2776955"/>
          <a:ext cx="0" cy="403920"/>
        </a:xfrm>
        <a:prstGeom prst="line">
          <a:avLst/>
        </a:prstGeom>
        <a:noFill/>
        <a:ln w="12700" cap="rnd" cmpd="sng" algn="ctr">
          <a:solidFill>
            <a:schemeClr val="accent1">
              <a:shade val="90000"/>
              <a:hueOff val="401590"/>
              <a:satOff val="-7742"/>
              <a:lumOff val="25312"/>
              <a:alphaOff val="0"/>
            </a:schemeClr>
          </a:solidFill>
          <a:prstDash val="dash"/>
        </a:ln>
        <a:effectLst/>
      </dsp:spPr>
      <dsp:style>
        <a:lnRef idx="1">
          <a:scrgbClr r="0" g="0" b="0"/>
        </a:lnRef>
        <a:fillRef idx="0">
          <a:scrgbClr r="0" g="0" b="0"/>
        </a:fillRef>
        <a:effectRef idx="0">
          <a:scrgbClr r="0" g="0" b="0"/>
        </a:effectRef>
        <a:fontRef idx="minor"/>
      </dsp:style>
    </dsp:sp>
    <dsp:sp modelId="{5C0AA84E-C6CF-4002-BD1A-E69DD857E2C5}">
      <dsp:nvSpPr>
        <dsp:cNvPr id="0" name=""/>
        <dsp:cNvSpPr/>
      </dsp:nvSpPr>
      <dsp:spPr>
        <a:xfrm>
          <a:off x="11724344" y="3180876"/>
          <a:ext cx="100980" cy="100980"/>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6/30/2021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6/30/2021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6/30/2021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6/30/2021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6/30/2021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6/30/2021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88B5-B42F-42B8-A4A4-D613E25811F1}"/>
              </a:ext>
            </a:extLst>
          </p:cNvPr>
          <p:cNvSpPr>
            <a:spLocks noGrp="1"/>
          </p:cNvSpPr>
          <p:nvPr>
            <p:ph type="title"/>
          </p:nvPr>
        </p:nvSpPr>
        <p:spPr>
          <a:xfrm>
            <a:off x="433839" y="700818"/>
            <a:ext cx="11313197" cy="974469"/>
          </a:xfrm>
        </p:spPr>
        <p:txBody>
          <a:bodyPr>
            <a:normAutofit/>
          </a:bodyPr>
          <a:lstStyle/>
          <a:p>
            <a:pPr algn="ctr"/>
            <a:r>
              <a:rPr lang="ro-RO" b="1" dirty="0">
                <a:effectLst/>
                <a:latin typeface="Times New Roman" panose="02020603050405020304" pitchFamily="18" charset="0"/>
                <a:ea typeface="Times New Roman" panose="02020603050405020304" pitchFamily="18" charset="0"/>
              </a:rPr>
              <a:t>Interfață de programare pentru generare procedurală</a:t>
            </a:r>
            <a:endParaRPr lang="en-US" sz="4000" dirty="0"/>
          </a:p>
        </p:txBody>
      </p:sp>
      <p:pic>
        <p:nvPicPr>
          <p:cNvPr id="5" name="Content Placeholder 4" descr="Shape&#10;&#10;Description automatically generated with low confidence">
            <a:extLst>
              <a:ext uri="{FF2B5EF4-FFF2-40B4-BE49-F238E27FC236}">
                <a16:creationId xmlns:a16="http://schemas.microsoft.com/office/drawing/2014/main" id="{B675BC33-D4BB-4BD9-AC17-0E51323F743B}"/>
              </a:ext>
            </a:extLst>
          </p:cNvPr>
          <p:cNvPicPr>
            <a:picLocks noGrp="1" noChangeAspect="1"/>
          </p:cNvPicPr>
          <p:nvPr>
            <p:ph idx="1"/>
          </p:nvPr>
        </p:nvPicPr>
        <p:blipFill>
          <a:blip r:embed="rId2"/>
          <a:stretch>
            <a:fillRect/>
          </a:stretch>
        </p:blipFill>
        <p:spPr>
          <a:xfrm>
            <a:off x="1905672" y="1977152"/>
            <a:ext cx="8380655" cy="4714118"/>
          </a:xfrm>
        </p:spPr>
      </p:pic>
    </p:spTree>
    <p:extLst>
      <p:ext uri="{BB962C8B-B14F-4D97-AF65-F5344CB8AC3E}">
        <p14:creationId xmlns:p14="http://schemas.microsoft.com/office/powerpoint/2010/main" val="323134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115D-FC69-4BEA-AF30-BC44C8B6FECB}"/>
              </a:ext>
            </a:extLst>
          </p:cNvPr>
          <p:cNvSpPr>
            <a:spLocks noGrp="1"/>
          </p:cNvSpPr>
          <p:nvPr>
            <p:ph type="title"/>
          </p:nvPr>
        </p:nvSpPr>
        <p:spPr>
          <a:xfrm>
            <a:off x="581192" y="702156"/>
            <a:ext cx="11029616" cy="573910"/>
          </a:xfrm>
        </p:spPr>
        <p:txBody>
          <a:bodyPr/>
          <a:lstStyle/>
          <a:p>
            <a:pPr algn="ctr"/>
            <a:r>
              <a:rPr lang="en-US" dirty="0" err="1"/>
              <a:t>Proiecte</a:t>
            </a:r>
            <a:r>
              <a:rPr lang="en-US" dirty="0"/>
              <a:t> pe </a:t>
            </a:r>
            <a:r>
              <a:rPr lang="en-US" dirty="0" err="1"/>
              <a:t>github</a:t>
            </a:r>
            <a:r>
              <a:rPr lang="en-US" dirty="0"/>
              <a:t> </a:t>
            </a:r>
            <a:r>
              <a:rPr lang="en-US" dirty="0" err="1"/>
              <a:t>referitoare</a:t>
            </a:r>
            <a:r>
              <a:rPr lang="en-US" dirty="0"/>
              <a:t> la </a:t>
            </a:r>
            <a:r>
              <a:rPr lang="en-US" dirty="0" err="1"/>
              <a:t>generarea</a:t>
            </a:r>
            <a:r>
              <a:rPr lang="en-US" dirty="0"/>
              <a:t> procedural</a:t>
            </a:r>
            <a:r>
              <a:rPr lang="ro-RO" dirty="0"/>
              <a:t>ă</a:t>
            </a:r>
            <a:endParaRPr lang="en-US" dirty="0"/>
          </a:p>
        </p:txBody>
      </p:sp>
      <p:sp>
        <p:nvSpPr>
          <p:cNvPr id="6" name="Rectangle 3">
            <a:extLst>
              <a:ext uri="{FF2B5EF4-FFF2-40B4-BE49-F238E27FC236}">
                <a16:creationId xmlns:a16="http://schemas.microsoft.com/office/drawing/2014/main" id="{9C7A3AD9-81E1-4FE2-9F3D-9F0F8253E254}"/>
              </a:ext>
            </a:extLst>
          </p:cNvPr>
          <p:cNvSpPr>
            <a:spLocks noChangeArrowheads="1"/>
          </p:cNvSpPr>
          <p:nvPr/>
        </p:nvSpPr>
        <p:spPr bwMode="auto">
          <a:xfrm>
            <a:off x="8359254" y="6346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58DB6BE2-EC12-47BE-8C2F-082375921332}"/>
              </a:ext>
            </a:extLst>
          </p:cNvPr>
          <p:cNvSpPr>
            <a:spLocks noChangeArrowheads="1"/>
          </p:cNvSpPr>
          <p:nvPr/>
        </p:nvSpPr>
        <p:spPr bwMode="auto">
          <a:xfrm>
            <a:off x="8359254" y="59400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2">
            <a:extLst>
              <a:ext uri="{FF2B5EF4-FFF2-40B4-BE49-F238E27FC236}">
                <a16:creationId xmlns:a16="http://schemas.microsoft.com/office/drawing/2014/main" id="{FA6DA894-C37F-490A-93DC-3C9475BE4DB5}"/>
              </a:ext>
            </a:extLst>
          </p:cNvPr>
          <p:cNvSpPr>
            <a:spLocks noGrp="1"/>
          </p:cNvSpPr>
          <p:nvPr>
            <p:ph idx="1"/>
          </p:nvPr>
        </p:nvSpPr>
        <p:spPr>
          <a:xfrm>
            <a:off x="1241379" y="1343601"/>
            <a:ext cx="8760701" cy="1672554"/>
          </a:xfrm>
        </p:spPr>
        <p:txBody>
          <a:bodyPr>
            <a:normAutofit/>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78</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 de proiecte, căutând „</a:t>
            </a:r>
            <a:r>
              <a:rPr lang="ro-RO" sz="1800" i="1" dirty="0">
                <a:effectLst/>
                <a:latin typeface="Times New Roman" panose="02020603050405020304" pitchFamily="18" charset="0"/>
                <a:ea typeface="Arial" panose="020B0604020202020204" pitchFamily="34" charset="0"/>
                <a:cs typeface="Times New Roman" panose="02020603050405020304" pitchFamily="18" charset="0"/>
              </a:rPr>
              <a:t> Procedural </a:t>
            </a:r>
            <a:r>
              <a:rPr lang="ro-RO" sz="1800" i="1" dirty="0" err="1">
                <a:effectLst/>
                <a:latin typeface="Times New Roman" panose="02020603050405020304" pitchFamily="18" charset="0"/>
                <a:ea typeface="Arial" panose="020B0604020202020204" pitchFamily="34" charset="0"/>
                <a:cs typeface="Times New Roman" panose="02020603050405020304" pitchFamily="18" charset="0"/>
              </a:rPr>
              <a:t>Generation</a:t>
            </a:r>
            <a:r>
              <a:rPr lang="ro-RO" sz="1800" i="1" dirty="0">
                <a:effectLst/>
                <a:latin typeface="Times New Roman" panose="02020603050405020304" pitchFamily="18" charset="0"/>
                <a:ea typeface="Arial" panose="020B0604020202020204" pitchFamily="34" charset="0"/>
                <a:cs typeface="Times New Roman" panose="02020603050405020304" pitchFamily="18" charset="0"/>
              </a:rPr>
              <a:t> </a:t>
            </a:r>
            <a:r>
              <a:rPr lang="ro-RO" sz="1800" i="1" dirty="0" err="1">
                <a:effectLst/>
                <a:latin typeface="Times New Roman" panose="02020603050405020304" pitchFamily="18" charset="0"/>
                <a:ea typeface="Arial" panose="020B0604020202020204" pitchFamily="34" charset="0"/>
                <a:cs typeface="Times New Roman" panose="02020603050405020304" pitchFamily="18" charset="0"/>
              </a:rPr>
              <a:t>Library</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cs typeface="Times New Roman" panose="02020603050405020304" pitchFamily="18" charset="0"/>
              </a:rPr>
              <a:t>7%</a:t>
            </a:r>
            <a:r>
              <a:rPr lang="ro-RO"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23</a:t>
            </a:r>
            <a:r>
              <a:rPr lang="ro-RO" sz="1800" dirty="0">
                <a:latin typeface="Times New Roman" panose="02020603050405020304" pitchFamily="18" charset="0"/>
                <a:ea typeface="Times New Roman" panose="02020603050405020304" pitchFamily="18" charset="0"/>
                <a:cs typeface="Times New Roman" panose="02020603050405020304" pitchFamily="18" charset="0"/>
              </a:rPr>
              <a:t> proiecte), din care</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doar</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5</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 sunt potențial potrivite.</a:t>
            </a:r>
            <a:endParaRPr lang="en-US" sz="1800" dirty="0"/>
          </a:p>
        </p:txBody>
      </p:sp>
      <p:pic>
        <p:nvPicPr>
          <p:cNvPr id="10" name="image29.png">
            <a:extLst>
              <a:ext uri="{FF2B5EF4-FFF2-40B4-BE49-F238E27FC236}">
                <a16:creationId xmlns:a16="http://schemas.microsoft.com/office/drawing/2014/main" id="{72DF983C-8ACA-49D6-BBBB-88108199499F}"/>
              </a:ext>
            </a:extLst>
          </p:cNvPr>
          <p:cNvPicPr/>
          <p:nvPr/>
        </p:nvPicPr>
        <p:blipFill>
          <a:blip r:embed="rId2"/>
          <a:srcRect/>
          <a:stretch>
            <a:fillRect/>
          </a:stretch>
        </p:blipFill>
        <p:spPr>
          <a:xfrm>
            <a:off x="2059972" y="2961233"/>
            <a:ext cx="2950394" cy="3725839"/>
          </a:xfrm>
          <a:prstGeom prst="rect">
            <a:avLst/>
          </a:prstGeom>
          <a:ln/>
        </p:spPr>
      </p:pic>
      <p:pic>
        <p:nvPicPr>
          <p:cNvPr id="11" name="image54.png">
            <a:extLst>
              <a:ext uri="{FF2B5EF4-FFF2-40B4-BE49-F238E27FC236}">
                <a16:creationId xmlns:a16="http://schemas.microsoft.com/office/drawing/2014/main" id="{15C6E81D-3C55-4072-81D6-214E02D8282D}"/>
              </a:ext>
            </a:extLst>
          </p:cNvPr>
          <p:cNvPicPr/>
          <p:nvPr/>
        </p:nvPicPr>
        <p:blipFill>
          <a:blip r:embed="rId3"/>
          <a:srcRect/>
          <a:stretch>
            <a:fillRect/>
          </a:stretch>
        </p:blipFill>
        <p:spPr>
          <a:xfrm>
            <a:off x="5828958" y="2961233"/>
            <a:ext cx="4700493" cy="3725833"/>
          </a:xfrm>
          <a:prstGeom prst="rect">
            <a:avLst/>
          </a:prstGeom>
          <a:ln/>
        </p:spPr>
      </p:pic>
    </p:spTree>
    <p:extLst>
      <p:ext uri="{BB962C8B-B14F-4D97-AF65-F5344CB8AC3E}">
        <p14:creationId xmlns:p14="http://schemas.microsoft.com/office/powerpoint/2010/main" val="95866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1EA961D2-8E94-41A3-8F99-B8C108152C02}"/>
              </a:ext>
            </a:extLst>
          </p:cNvPr>
          <p:cNvPicPr>
            <a:picLocks noChangeAspect="1"/>
          </p:cNvPicPr>
          <p:nvPr/>
        </p:nvPicPr>
        <p:blipFill rotWithShape="1">
          <a:blip r:embed="rId2"/>
          <a:srcRect l="17896" r="3782"/>
          <a:stretch/>
        </p:blipFill>
        <p:spPr>
          <a:xfrm>
            <a:off x="4235355" y="0"/>
            <a:ext cx="7956645" cy="6858000"/>
          </a:xfrm>
          <a:prstGeom prst="rect">
            <a:avLst/>
          </a:prstGeom>
        </p:spPr>
      </p:pic>
      <p:pic>
        <p:nvPicPr>
          <p:cNvPr id="13" name="Picture 12">
            <a:extLst>
              <a:ext uri="{FF2B5EF4-FFF2-40B4-BE49-F238E27FC236}">
                <a16:creationId xmlns:a16="http://schemas.microsoft.com/office/drawing/2014/main" id="{305590B2-5057-4212-8599-174B61E9ACAD}"/>
              </a:ext>
            </a:extLst>
          </p:cNvPr>
          <p:cNvPicPr>
            <a:picLocks noChangeAspect="1"/>
          </p:cNvPicPr>
          <p:nvPr/>
        </p:nvPicPr>
        <p:blipFill>
          <a:blip r:embed="rId3"/>
          <a:stretch>
            <a:fillRect/>
          </a:stretch>
        </p:blipFill>
        <p:spPr>
          <a:xfrm>
            <a:off x="0" y="0"/>
            <a:ext cx="12192000" cy="565571"/>
          </a:xfrm>
          <a:prstGeom prst="rect">
            <a:avLst/>
          </a:prstGeom>
        </p:spPr>
      </p:pic>
      <p:pic>
        <p:nvPicPr>
          <p:cNvPr id="21" name="Picture 20">
            <a:extLst>
              <a:ext uri="{FF2B5EF4-FFF2-40B4-BE49-F238E27FC236}">
                <a16:creationId xmlns:a16="http://schemas.microsoft.com/office/drawing/2014/main" id="{A717B849-F6D3-4636-88E6-C4D63590BC9E}"/>
              </a:ext>
            </a:extLst>
          </p:cNvPr>
          <p:cNvPicPr>
            <a:picLocks noChangeAspect="1"/>
          </p:cNvPicPr>
          <p:nvPr/>
        </p:nvPicPr>
        <p:blipFill rotWithShape="1">
          <a:blip r:embed="rId4"/>
          <a:srcRect l="3537" t="13720" r="6110" b="2837"/>
          <a:stretch/>
        </p:blipFill>
        <p:spPr>
          <a:xfrm>
            <a:off x="0" y="565570"/>
            <a:ext cx="4235355" cy="6292429"/>
          </a:xfrm>
          <a:prstGeom prst="rect">
            <a:avLst/>
          </a:prstGeom>
        </p:spPr>
      </p:pic>
      <p:sp>
        <p:nvSpPr>
          <p:cNvPr id="3" name="Content Placeholder 2">
            <a:extLst>
              <a:ext uri="{FF2B5EF4-FFF2-40B4-BE49-F238E27FC236}">
                <a16:creationId xmlns:a16="http://schemas.microsoft.com/office/drawing/2014/main" id="{CD1003D8-FC02-437D-995D-F4D01B0B457F}"/>
              </a:ext>
            </a:extLst>
          </p:cNvPr>
          <p:cNvSpPr>
            <a:spLocks noGrp="1"/>
          </p:cNvSpPr>
          <p:nvPr>
            <p:ph idx="1"/>
          </p:nvPr>
        </p:nvSpPr>
        <p:spPr>
          <a:xfrm>
            <a:off x="307076" y="1775293"/>
            <a:ext cx="3871492" cy="4939406"/>
          </a:xfrm>
        </p:spPr>
        <p:txBody>
          <a:bodyPr>
            <a:normAutofit/>
          </a:bodyPr>
          <a:lstStyle/>
          <a:p>
            <a:pPr marL="0" marR="0" indent="0">
              <a:lnSpc>
                <a:spcPct val="100000"/>
              </a:lnSpc>
              <a:spcBef>
                <a:spcPts val="0"/>
              </a:spcBef>
              <a:spcAft>
                <a:spcPts val="0"/>
              </a:spcAft>
              <a:buNone/>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457200">
              <a:lnSpc>
                <a:spcPct val="100000"/>
              </a:lnSpc>
              <a:spcBef>
                <a:spcPts val="0"/>
              </a:spcBef>
              <a:spcAft>
                <a:spcPts val="0"/>
              </a:spcAft>
            </a:pPr>
            <a:r>
              <a:rPr lang="ro-RO" sz="1600" dirty="0">
                <a:effectLst/>
                <a:latin typeface="Times New Roman" panose="02020603050405020304" pitchFamily="18" charset="0"/>
                <a:ea typeface="Times New Roman" panose="02020603050405020304" pitchFamily="18" charset="0"/>
                <a:cs typeface="Times New Roman" panose="02020603050405020304" pitchFamily="18" charset="0"/>
              </a:rPr>
              <a:t>Contribuția se rezumă la explicarea mult mai clară a algoritmilor de </a:t>
            </a:r>
            <a:r>
              <a:rPr lang="ro-RO" sz="1600" dirty="0" err="1">
                <a:effectLst/>
                <a:latin typeface="Times New Roman" panose="02020603050405020304" pitchFamily="18" charset="0"/>
                <a:ea typeface="Times New Roman" panose="02020603050405020304" pitchFamily="18" charset="0"/>
                <a:cs typeface="Times New Roman" panose="02020603050405020304" pitchFamily="18" charset="0"/>
              </a:rPr>
              <a:t>Perlin</a:t>
            </a:r>
            <a:r>
              <a:rPr lang="ro-RO"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o-RO" sz="1600" dirty="0" err="1">
                <a:effectLst/>
                <a:latin typeface="Times New Roman" panose="02020603050405020304" pitchFamily="18" charset="0"/>
                <a:ea typeface="Times New Roman" panose="02020603050405020304" pitchFamily="18" charset="0"/>
                <a:cs typeface="Times New Roman" panose="02020603050405020304" pitchFamily="18" charset="0"/>
              </a:rPr>
              <a:t>Noise</a:t>
            </a:r>
            <a:r>
              <a:rPr lang="ro-RO" sz="1600" dirty="0">
                <a:effectLst/>
                <a:latin typeface="Times New Roman" panose="02020603050405020304" pitchFamily="18" charset="0"/>
                <a:ea typeface="Times New Roman" panose="02020603050405020304" pitchFamily="18" charset="0"/>
                <a:cs typeface="Times New Roman" panose="02020603050405020304" pitchFamily="18" charset="0"/>
              </a:rPr>
              <a:t>, decât în documentația originală, o librărie facilă care expune funcțiile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de Perlin Noise</a:t>
            </a:r>
            <a:r>
              <a:rPr lang="ro-RO" sz="1600" dirty="0">
                <a:effectLst/>
                <a:latin typeface="Times New Roman" panose="02020603050405020304" pitchFamily="18" charset="0"/>
                <a:ea typeface="Times New Roman" panose="02020603050405020304" pitchFamily="18" charset="0"/>
                <a:cs typeface="Times New Roman" panose="02020603050405020304" pitchFamily="18" charset="0"/>
              </a:rPr>
              <a:t>, și demonstrații vizuale în Unity3D pentru ușurarea procesului de înțelegere a acestui concept.   </a:t>
            </a:r>
            <a:endParaRPr lang="en-US" sz="1600" dirty="0">
              <a:effectLst/>
              <a:latin typeface="Times New Roman" panose="02020603050405020304" pitchFamily="18" charset="0"/>
              <a:ea typeface="Arial" panose="020B0604020202020204" pitchFamily="34" charset="0"/>
              <a:cs typeface="Arial" panose="020B0604020202020204" pitchFamily="34" charset="0"/>
            </a:endParaRPr>
          </a:p>
          <a:p>
            <a:pPr>
              <a:lnSpc>
                <a:spcPct val="100000"/>
              </a:lnSpc>
            </a:pPr>
            <a:endParaRPr lang="en-US" sz="1600" dirty="0"/>
          </a:p>
        </p:txBody>
      </p:sp>
      <p:sp>
        <p:nvSpPr>
          <p:cNvPr id="2" name="Title 1">
            <a:extLst>
              <a:ext uri="{FF2B5EF4-FFF2-40B4-BE49-F238E27FC236}">
                <a16:creationId xmlns:a16="http://schemas.microsoft.com/office/drawing/2014/main" id="{177018B8-D0B7-4D00-BF95-99ECD4DC118D}"/>
              </a:ext>
            </a:extLst>
          </p:cNvPr>
          <p:cNvSpPr>
            <a:spLocks noGrp="1"/>
          </p:cNvSpPr>
          <p:nvPr>
            <p:ph type="title"/>
          </p:nvPr>
        </p:nvSpPr>
        <p:spPr>
          <a:xfrm>
            <a:off x="232013" y="674309"/>
            <a:ext cx="3946555" cy="992245"/>
          </a:xfrm>
        </p:spPr>
        <p:txBody>
          <a:bodyPr>
            <a:noAutofit/>
          </a:bodyPr>
          <a:lstStyle/>
          <a:p>
            <a:pPr algn="ctr"/>
            <a:r>
              <a:rPr lang="en-US" sz="2400" b="1" dirty="0" err="1">
                <a:effectLst/>
                <a:cs typeface="Arial" panose="020B0604020202020204" pitchFamily="34" charset="0"/>
              </a:rPr>
              <a:t>Contribu</a:t>
            </a:r>
            <a:r>
              <a:rPr lang="ro-RO" sz="2400" b="1" dirty="0">
                <a:cs typeface="Arial" panose="020B0604020202020204" pitchFamily="34" charset="0"/>
              </a:rPr>
              <a:t>T</a:t>
            </a:r>
            <a:r>
              <a:rPr lang="en-US" sz="2400" b="1" dirty="0" err="1">
                <a:effectLst/>
                <a:cs typeface="Arial" panose="020B0604020202020204" pitchFamily="34" charset="0"/>
              </a:rPr>
              <a:t>ia</a:t>
            </a:r>
            <a:r>
              <a:rPr lang="en-US" sz="2400" b="1" dirty="0">
                <a:effectLst/>
                <a:cs typeface="Arial" panose="020B0604020202020204" pitchFamily="34" charset="0"/>
              </a:rPr>
              <a:t> </a:t>
            </a:r>
            <a:r>
              <a:rPr lang="en-US" sz="2400" b="1" dirty="0" err="1">
                <a:effectLst/>
                <a:cs typeface="Arial" panose="020B0604020202020204" pitchFamily="34" charset="0"/>
              </a:rPr>
              <a:t>proprie</a:t>
            </a:r>
            <a:endParaRPr lang="en-US" sz="2400" dirty="0"/>
          </a:p>
        </p:txBody>
      </p:sp>
      <p:sp>
        <p:nvSpPr>
          <p:cNvPr id="10" name="TextBox 9">
            <a:extLst>
              <a:ext uri="{FF2B5EF4-FFF2-40B4-BE49-F238E27FC236}">
                <a16:creationId xmlns:a16="http://schemas.microsoft.com/office/drawing/2014/main" id="{9DB2F7B0-BCE5-4470-B94E-DC5EA7A6D0B4}"/>
              </a:ext>
            </a:extLst>
          </p:cNvPr>
          <p:cNvSpPr txBox="1"/>
          <p:nvPr/>
        </p:nvSpPr>
        <p:spPr>
          <a:xfrm>
            <a:off x="9925297" y="6438796"/>
            <a:ext cx="1617765" cy="369332"/>
          </a:xfrm>
          <a:prstGeom prst="rect">
            <a:avLst/>
          </a:prstGeom>
          <a:noFill/>
        </p:spPr>
        <p:txBody>
          <a:bodyPr wrap="square">
            <a:spAutoFit/>
          </a:bodyPr>
          <a:lstStyle/>
          <a:p>
            <a:r>
              <a:rPr lang="en-US" b="0" i="0" dirty="0">
                <a:solidFill>
                  <a:srgbClr val="202124"/>
                </a:solidFill>
                <a:effectLst/>
                <a:latin typeface="Times New Roman" panose="02020603050405020304" pitchFamily="18" charset="0"/>
                <a:cs typeface="Times New Roman" panose="02020603050405020304" pitchFamily="18" charset="0"/>
              </a:rPr>
              <a:t>August 9, 2016</a:t>
            </a:r>
            <a:endParaRPr lang="en-US" dirty="0">
              <a:latin typeface="Times New Roman" panose="02020603050405020304" pitchFamily="18" charset="0"/>
              <a:cs typeface="Times New Roman" panose="02020603050405020304" pitchFamily="18" charset="0"/>
            </a:endParaRPr>
          </a:p>
        </p:txBody>
      </p:sp>
      <p:pic>
        <p:nvPicPr>
          <p:cNvPr id="2050" name="Picture 2" descr="cdn2.downdetector.com/static/uploads/c/300/c4f3...">
            <a:extLst>
              <a:ext uri="{FF2B5EF4-FFF2-40B4-BE49-F238E27FC236}">
                <a16:creationId xmlns:a16="http://schemas.microsoft.com/office/drawing/2014/main" id="{CA36FAC8-A08A-425D-9CFC-46A32F852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062" y="6242557"/>
            <a:ext cx="565571" cy="56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27416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0C8C3-15C2-45BE-A424-C01EA257F537}"/>
              </a:ext>
            </a:extLst>
          </p:cNvPr>
          <p:cNvSpPr>
            <a:spLocks noGrp="1"/>
          </p:cNvSpPr>
          <p:nvPr>
            <p:ph idx="1"/>
          </p:nvPr>
        </p:nvSpPr>
        <p:spPr>
          <a:xfrm>
            <a:off x="2251881" y="1276066"/>
            <a:ext cx="7254958" cy="83759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Diferen</a:t>
            </a:r>
            <a:r>
              <a:rPr lang="ro-RO" dirty="0">
                <a:latin typeface="Times New Roman" panose="02020603050405020304" pitchFamily="18" charset="0"/>
                <a:cs typeface="Times New Roman" panose="02020603050405020304" pitchFamily="18" charset="0"/>
              </a:rPr>
              <a:t>ț</a:t>
            </a:r>
            <a:r>
              <a:rPr lang="en-US" dirty="0" err="1">
                <a:latin typeface="Times New Roman" panose="02020603050405020304" pitchFamily="18" charset="0"/>
                <a:cs typeface="Times New Roman" panose="02020603050405020304" pitchFamily="18" charset="0"/>
              </a:rPr>
              <a:t>ele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vizuale</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î</a:t>
            </a:r>
            <a:r>
              <a:rPr lang="en-US" dirty="0" err="1">
                <a:latin typeface="Times New Roman" panose="02020603050405020304" pitchFamily="18" charset="0"/>
                <a:cs typeface="Times New Roman" panose="02020603050405020304" pitchFamily="18" charset="0"/>
              </a:rPr>
              <a:t>ntre</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Zgomotul</a:t>
            </a:r>
            <a:r>
              <a:rPr lang="en-US" dirty="0">
                <a:latin typeface="Times New Roman" panose="02020603050405020304" pitchFamily="18" charset="0"/>
                <a:cs typeface="Times New Roman" panose="02020603050405020304" pitchFamily="18" charset="0"/>
              </a:rPr>
              <a:t> Perlin </a:t>
            </a:r>
            <a:r>
              <a:rPr lang="ro-RO" dirty="0">
                <a:latin typeface="Times New Roman" panose="02020603050405020304" pitchFamily="18" charset="0"/>
                <a:cs typeface="Times New Roman" panose="02020603050405020304" pitchFamily="18" charset="0"/>
              </a:rPr>
              <a:t>clasic</a:t>
            </a:r>
            <a:r>
              <a:rPr lang="en-US" dirty="0">
                <a:latin typeface="Times New Roman" panose="02020603050405020304" pitchFamily="18" charset="0"/>
                <a:cs typeface="Times New Roman" panose="02020603050405020304" pitchFamily="18" charset="0"/>
              </a:rPr>
              <a:t> | </a:t>
            </a: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b="0" i="0" dirty="0" err="1">
                <a:solidFill>
                  <a:schemeClr val="tx1"/>
                </a:solidFill>
                <a:effectLst/>
                <a:latin typeface="Times New Roman" panose="02020603050405020304" pitchFamily="18" charset="0"/>
                <a:cs typeface="Times New Roman" panose="02020603050405020304" pitchFamily="18" charset="0"/>
              </a:rPr>
              <a:t>Îm</a:t>
            </a:r>
            <a:r>
              <a:rPr lang="en-US" dirty="0" err="1">
                <a:solidFill>
                  <a:schemeClr val="tx1"/>
                </a:solidFill>
                <a:latin typeface="Times New Roman" panose="02020603050405020304" pitchFamily="18" charset="0"/>
                <a:cs typeface="Times New Roman" panose="02020603050405020304" pitchFamily="18" charset="0"/>
              </a:rPr>
              <a:t>bun</a:t>
            </a:r>
            <a:r>
              <a:rPr lang="ro-RO" dirty="0" err="1">
                <a:solidFill>
                  <a:schemeClr val="tx1"/>
                </a:solidFill>
                <a:latin typeface="Times New Roman" panose="02020603050405020304" pitchFamily="18" charset="0"/>
                <a:cs typeface="Times New Roman" panose="02020603050405020304" pitchFamily="18" charset="0"/>
              </a:rPr>
              <a:t>ătăț</a:t>
            </a:r>
            <a:r>
              <a:rPr lang="en-US" dirty="0">
                <a:solidFill>
                  <a:schemeClr val="tx1"/>
                </a:solidFill>
                <a:latin typeface="Times New Roman" panose="02020603050405020304" pitchFamily="18" charset="0"/>
                <a:cs typeface="Times New Roman" panose="02020603050405020304" pitchFamily="18" charset="0"/>
              </a:rPr>
              <a:t>it</a:t>
            </a:r>
            <a:r>
              <a:rPr lang="en-US" dirty="0">
                <a:latin typeface="Times New Roman" panose="02020603050405020304" pitchFamily="18" charset="0"/>
                <a:cs typeface="Times New Roman" panose="02020603050405020304" pitchFamily="18" charset="0"/>
              </a:rPr>
              <a:t> | Simplex Noise</a:t>
            </a:r>
          </a:p>
        </p:txBody>
      </p:sp>
      <p:pic>
        <p:nvPicPr>
          <p:cNvPr id="6" name="Picture 5">
            <a:extLst>
              <a:ext uri="{FF2B5EF4-FFF2-40B4-BE49-F238E27FC236}">
                <a16:creationId xmlns:a16="http://schemas.microsoft.com/office/drawing/2014/main" id="{49AEF05F-6133-4584-BF33-C0D0F2F56BB0}"/>
              </a:ext>
            </a:extLst>
          </p:cNvPr>
          <p:cNvPicPr>
            <a:picLocks noChangeAspect="1"/>
          </p:cNvPicPr>
          <p:nvPr/>
        </p:nvPicPr>
        <p:blipFill>
          <a:blip r:embed="rId2"/>
          <a:stretch>
            <a:fillRect/>
          </a:stretch>
        </p:blipFill>
        <p:spPr>
          <a:xfrm>
            <a:off x="2685161" y="2113656"/>
            <a:ext cx="6821677" cy="4499232"/>
          </a:xfrm>
          <a:prstGeom prst="rect">
            <a:avLst/>
          </a:prstGeom>
        </p:spPr>
      </p:pic>
      <p:sp>
        <p:nvSpPr>
          <p:cNvPr id="7" name="Title 1">
            <a:extLst>
              <a:ext uri="{FF2B5EF4-FFF2-40B4-BE49-F238E27FC236}">
                <a16:creationId xmlns:a16="http://schemas.microsoft.com/office/drawing/2014/main" id="{13918F14-30FD-46D6-AB8F-DEAE8251A5C5}"/>
              </a:ext>
            </a:extLst>
          </p:cNvPr>
          <p:cNvSpPr>
            <a:spLocks noGrp="1"/>
          </p:cNvSpPr>
          <p:nvPr>
            <p:ph type="title"/>
          </p:nvPr>
        </p:nvSpPr>
        <p:spPr>
          <a:xfrm>
            <a:off x="581192" y="702156"/>
            <a:ext cx="11029616" cy="573910"/>
          </a:xfrm>
        </p:spPr>
        <p:txBody>
          <a:bodyPr/>
          <a:lstStyle/>
          <a:p>
            <a:pPr algn="ctr"/>
            <a:r>
              <a:rPr lang="en-US" dirty="0" err="1"/>
              <a:t>Demonstratii</a:t>
            </a:r>
            <a:r>
              <a:rPr lang="en-US" dirty="0"/>
              <a:t> </a:t>
            </a:r>
            <a:r>
              <a:rPr lang="en-US" dirty="0" err="1"/>
              <a:t>vizuale</a:t>
            </a:r>
            <a:endParaRPr lang="en-US" dirty="0"/>
          </a:p>
        </p:txBody>
      </p:sp>
    </p:spTree>
    <p:extLst>
      <p:ext uri="{BB962C8B-B14F-4D97-AF65-F5344CB8AC3E}">
        <p14:creationId xmlns:p14="http://schemas.microsoft.com/office/powerpoint/2010/main" val="41011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DA2F11E-FB54-48DF-A1A9-6F3129DB91EB}"/>
              </a:ext>
            </a:extLst>
          </p:cNvPr>
          <p:cNvSpPr>
            <a:spLocks noGrp="1"/>
          </p:cNvSpPr>
          <p:nvPr>
            <p:ph type="title"/>
          </p:nvPr>
        </p:nvSpPr>
        <p:spPr>
          <a:xfrm>
            <a:off x="581192" y="702156"/>
            <a:ext cx="11029616" cy="573910"/>
          </a:xfrm>
        </p:spPr>
        <p:txBody>
          <a:bodyPr/>
          <a:lstStyle/>
          <a:p>
            <a:pPr algn="ctr"/>
            <a:r>
              <a:rPr lang="en-US" dirty="0" err="1">
                <a:cs typeface="Times New Roman" panose="02020603050405020304" pitchFamily="18" charset="0"/>
              </a:rPr>
              <a:t>Demonstratii</a:t>
            </a:r>
            <a:r>
              <a:rPr lang="en-US" dirty="0">
                <a:cs typeface="Times New Roman" panose="02020603050405020304" pitchFamily="18" charset="0"/>
              </a:rPr>
              <a:t> </a:t>
            </a:r>
            <a:r>
              <a:rPr lang="en-US" dirty="0" err="1">
                <a:cs typeface="Times New Roman" panose="02020603050405020304" pitchFamily="18" charset="0"/>
              </a:rPr>
              <a:t>vizuale</a:t>
            </a:r>
            <a:endParaRPr lang="en-US" dirty="0">
              <a:cs typeface="Times New Roman" panose="02020603050405020304" pitchFamily="18" charset="0"/>
            </a:endParaRPr>
          </a:p>
        </p:txBody>
      </p:sp>
      <p:pic>
        <p:nvPicPr>
          <p:cNvPr id="12" name="Picture 11" descr="A picture containing background pattern&#10;&#10;Description automatically generated">
            <a:extLst>
              <a:ext uri="{FF2B5EF4-FFF2-40B4-BE49-F238E27FC236}">
                <a16:creationId xmlns:a16="http://schemas.microsoft.com/office/drawing/2014/main" id="{FFA543BF-A236-43F4-BDBB-FF349510FFE4}"/>
              </a:ext>
            </a:extLst>
          </p:cNvPr>
          <p:cNvPicPr>
            <a:picLocks noChangeAspect="1"/>
          </p:cNvPicPr>
          <p:nvPr/>
        </p:nvPicPr>
        <p:blipFill>
          <a:blip r:embed="rId2"/>
          <a:stretch>
            <a:fillRect/>
          </a:stretch>
        </p:blipFill>
        <p:spPr>
          <a:xfrm>
            <a:off x="3023663" y="1718572"/>
            <a:ext cx="6144673" cy="3420856"/>
          </a:xfrm>
          <a:prstGeom prst="rect">
            <a:avLst/>
          </a:prstGeom>
        </p:spPr>
      </p:pic>
      <p:sp>
        <p:nvSpPr>
          <p:cNvPr id="14" name="TextBox 13">
            <a:extLst>
              <a:ext uri="{FF2B5EF4-FFF2-40B4-BE49-F238E27FC236}">
                <a16:creationId xmlns:a16="http://schemas.microsoft.com/office/drawing/2014/main" id="{E12770DC-68DB-44E9-8382-FDE962052932}"/>
              </a:ext>
            </a:extLst>
          </p:cNvPr>
          <p:cNvSpPr txBox="1"/>
          <p:nvPr/>
        </p:nvSpPr>
        <p:spPr>
          <a:xfrm>
            <a:off x="3166782" y="5397268"/>
            <a:ext cx="6001554"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Height </a:t>
            </a:r>
            <a:r>
              <a:rPr lang="en-US" dirty="0" err="1">
                <a:latin typeface="Times New Roman" panose="02020603050405020304" pitchFamily="18" charset="0"/>
                <a:cs typeface="Times New Roman" panose="02020603050405020304" pitchFamily="18" charset="0"/>
              </a:rPr>
              <a:t>teren</a:t>
            </a:r>
            <a:r>
              <a:rPr lang="en-US" dirty="0">
                <a:latin typeface="Times New Roman" panose="02020603050405020304" pitchFamily="18" charset="0"/>
                <a:cs typeface="Times New Roman" panose="02020603050405020304" pitchFamily="18" charset="0"/>
              </a:rPr>
              <a:t> 3D</a:t>
            </a:r>
            <a:endParaRPr lang="en-US" dirty="0"/>
          </a:p>
        </p:txBody>
      </p:sp>
    </p:spTree>
    <p:extLst>
      <p:ext uri="{BB962C8B-B14F-4D97-AF65-F5344CB8AC3E}">
        <p14:creationId xmlns:p14="http://schemas.microsoft.com/office/powerpoint/2010/main" val="239042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9F1B6-EE6A-44F2-8611-EFDEFF1581C6}"/>
              </a:ext>
            </a:extLst>
          </p:cNvPr>
          <p:cNvSpPr>
            <a:spLocks noGrp="1"/>
          </p:cNvSpPr>
          <p:nvPr>
            <p:ph idx="1"/>
          </p:nvPr>
        </p:nvSpPr>
        <p:spPr>
          <a:xfrm>
            <a:off x="3828131" y="1555185"/>
            <a:ext cx="4535738" cy="984620"/>
          </a:xfrm>
        </p:spPr>
        <p:txBody>
          <a:bodyPr/>
          <a:lstStyle/>
          <a:p>
            <a:r>
              <a:rPr lang="en-US" dirty="0" err="1">
                <a:latin typeface="Times New Roman" panose="02020603050405020304" pitchFamily="18" charset="0"/>
                <a:cs typeface="Times New Roman" panose="02020603050405020304" pitchFamily="18" charset="0"/>
              </a:rPr>
              <a:t>Generare</a:t>
            </a:r>
            <a:r>
              <a:rPr lang="en-US" dirty="0">
                <a:latin typeface="Times New Roman" panose="02020603050405020304" pitchFamily="18" charset="0"/>
                <a:cs typeface="Times New Roman" panose="02020603050405020304" pitchFamily="18" charset="0"/>
              </a:rPr>
              <a:t> de h</a:t>
            </a:r>
            <a:r>
              <a:rPr lang="ro-RO" dirty="0">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r</a:t>
            </a:r>
            <a:r>
              <a:rPr lang="ro-RO" dirty="0">
                <a:latin typeface="Times New Roman" panose="02020603050405020304" pitchFamily="18" charset="0"/>
                <a:cs typeface="Times New Roman" panose="02020603050405020304" pitchFamily="18" charset="0"/>
              </a:rPr>
              <a:t>ț</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2D:</a:t>
            </a:r>
          </a:p>
        </p:txBody>
      </p:sp>
      <p:pic>
        <p:nvPicPr>
          <p:cNvPr id="5" name="Picture 4">
            <a:extLst>
              <a:ext uri="{FF2B5EF4-FFF2-40B4-BE49-F238E27FC236}">
                <a16:creationId xmlns:a16="http://schemas.microsoft.com/office/drawing/2014/main" id="{4637BAAC-8457-4F0B-8182-DC1978B60650}"/>
              </a:ext>
            </a:extLst>
          </p:cNvPr>
          <p:cNvPicPr>
            <a:picLocks noChangeAspect="1"/>
          </p:cNvPicPr>
          <p:nvPr/>
        </p:nvPicPr>
        <p:blipFill>
          <a:blip r:embed="rId2"/>
          <a:stretch>
            <a:fillRect/>
          </a:stretch>
        </p:blipFill>
        <p:spPr>
          <a:xfrm>
            <a:off x="6570115" y="2696094"/>
            <a:ext cx="4535738" cy="3634486"/>
          </a:xfrm>
          <a:prstGeom prst="rect">
            <a:avLst/>
          </a:prstGeom>
        </p:spPr>
      </p:pic>
      <p:pic>
        <p:nvPicPr>
          <p:cNvPr id="6" name="Picture 5">
            <a:extLst>
              <a:ext uri="{FF2B5EF4-FFF2-40B4-BE49-F238E27FC236}">
                <a16:creationId xmlns:a16="http://schemas.microsoft.com/office/drawing/2014/main" id="{79CF71AD-C067-4048-8FDD-5B51FF0DEFAB}"/>
              </a:ext>
            </a:extLst>
          </p:cNvPr>
          <p:cNvPicPr>
            <a:picLocks noChangeAspect="1"/>
          </p:cNvPicPr>
          <p:nvPr/>
        </p:nvPicPr>
        <p:blipFill>
          <a:blip r:embed="rId3"/>
          <a:stretch>
            <a:fillRect/>
          </a:stretch>
        </p:blipFill>
        <p:spPr>
          <a:xfrm>
            <a:off x="1017909" y="2696094"/>
            <a:ext cx="4535738" cy="3634486"/>
          </a:xfrm>
          <a:prstGeom prst="rect">
            <a:avLst/>
          </a:prstGeom>
        </p:spPr>
      </p:pic>
      <p:sp>
        <p:nvSpPr>
          <p:cNvPr id="9" name="Title 1">
            <a:extLst>
              <a:ext uri="{FF2B5EF4-FFF2-40B4-BE49-F238E27FC236}">
                <a16:creationId xmlns:a16="http://schemas.microsoft.com/office/drawing/2014/main" id="{A88B04A3-7970-4C6C-9F0D-41A78395C4C4}"/>
              </a:ext>
            </a:extLst>
          </p:cNvPr>
          <p:cNvSpPr>
            <a:spLocks noGrp="1"/>
          </p:cNvSpPr>
          <p:nvPr>
            <p:ph type="title"/>
          </p:nvPr>
        </p:nvSpPr>
        <p:spPr>
          <a:xfrm>
            <a:off x="581192" y="702156"/>
            <a:ext cx="11029616" cy="573910"/>
          </a:xfrm>
        </p:spPr>
        <p:txBody>
          <a:bodyPr/>
          <a:lstStyle/>
          <a:p>
            <a:pPr algn="ctr"/>
            <a:r>
              <a:rPr lang="en-US" dirty="0" err="1">
                <a:cs typeface="Times New Roman" panose="02020603050405020304" pitchFamily="18" charset="0"/>
              </a:rPr>
              <a:t>Demonstratii</a:t>
            </a:r>
            <a:r>
              <a:rPr lang="en-US" dirty="0">
                <a:cs typeface="Times New Roman" panose="02020603050405020304" pitchFamily="18" charset="0"/>
              </a:rPr>
              <a:t> </a:t>
            </a:r>
            <a:r>
              <a:rPr lang="en-US" dirty="0" err="1">
                <a:cs typeface="Times New Roman" panose="02020603050405020304" pitchFamily="18" charset="0"/>
              </a:rPr>
              <a:t>vizuale</a:t>
            </a:r>
            <a:endParaRPr lang="en-US" dirty="0">
              <a:cs typeface="Times New Roman" panose="02020603050405020304" pitchFamily="18" charset="0"/>
            </a:endParaRPr>
          </a:p>
        </p:txBody>
      </p:sp>
    </p:spTree>
    <p:extLst>
      <p:ext uri="{BB962C8B-B14F-4D97-AF65-F5344CB8AC3E}">
        <p14:creationId xmlns:p14="http://schemas.microsoft.com/office/powerpoint/2010/main" val="638312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FBED00-88CE-4845-A021-55044E464814}"/>
              </a:ext>
            </a:extLst>
          </p:cNvPr>
          <p:cNvPicPr>
            <a:picLocks noChangeAspect="1"/>
          </p:cNvPicPr>
          <p:nvPr/>
        </p:nvPicPr>
        <p:blipFill>
          <a:blip r:embed="rId2"/>
          <a:stretch>
            <a:fillRect/>
          </a:stretch>
        </p:blipFill>
        <p:spPr>
          <a:xfrm>
            <a:off x="3906245" y="2270647"/>
            <a:ext cx="4379510" cy="4305281"/>
          </a:xfrm>
          <a:prstGeom prst="rect">
            <a:avLst/>
          </a:prstGeom>
        </p:spPr>
      </p:pic>
      <p:sp>
        <p:nvSpPr>
          <p:cNvPr id="14" name="Title 1">
            <a:extLst>
              <a:ext uri="{FF2B5EF4-FFF2-40B4-BE49-F238E27FC236}">
                <a16:creationId xmlns:a16="http://schemas.microsoft.com/office/drawing/2014/main" id="{666CB9B9-0F5E-422C-8DDB-F1ED078FA5A3}"/>
              </a:ext>
            </a:extLst>
          </p:cNvPr>
          <p:cNvSpPr>
            <a:spLocks noGrp="1"/>
          </p:cNvSpPr>
          <p:nvPr>
            <p:ph type="title"/>
          </p:nvPr>
        </p:nvSpPr>
        <p:spPr>
          <a:xfrm>
            <a:off x="581192" y="702156"/>
            <a:ext cx="11029616" cy="573910"/>
          </a:xfrm>
        </p:spPr>
        <p:txBody>
          <a:bodyPr/>
          <a:lstStyle/>
          <a:p>
            <a:pPr algn="ctr"/>
            <a:r>
              <a:rPr lang="en-US" dirty="0" err="1"/>
              <a:t>Demonstratii</a:t>
            </a:r>
            <a:r>
              <a:rPr lang="en-US" dirty="0"/>
              <a:t> </a:t>
            </a:r>
            <a:r>
              <a:rPr lang="en-US" dirty="0" err="1"/>
              <a:t>vizuale</a:t>
            </a:r>
            <a:endParaRPr lang="en-US" dirty="0"/>
          </a:p>
        </p:txBody>
      </p:sp>
      <p:sp>
        <p:nvSpPr>
          <p:cNvPr id="15" name="Content Placeholder 2">
            <a:extLst>
              <a:ext uri="{FF2B5EF4-FFF2-40B4-BE49-F238E27FC236}">
                <a16:creationId xmlns:a16="http://schemas.microsoft.com/office/drawing/2014/main" id="{C1A905D6-5173-49F4-AF57-414218761829}"/>
              </a:ext>
            </a:extLst>
          </p:cNvPr>
          <p:cNvSpPr>
            <a:spLocks noGrp="1"/>
          </p:cNvSpPr>
          <p:nvPr>
            <p:ph idx="1"/>
          </p:nvPr>
        </p:nvSpPr>
        <p:spPr>
          <a:xfrm>
            <a:off x="3828131" y="1269242"/>
            <a:ext cx="4535738" cy="984620"/>
          </a:xfrm>
        </p:spPr>
        <p:txBody>
          <a:bodyPr/>
          <a:lstStyle/>
          <a:p>
            <a:r>
              <a:rPr lang="en-US" dirty="0">
                <a:latin typeface="Times New Roman" panose="02020603050405020304" pitchFamily="18" charset="0"/>
                <a:cs typeface="Times New Roman" panose="02020603050405020304" pitchFamily="18" charset="0"/>
              </a:rPr>
              <a:t>Textura de </a:t>
            </a:r>
            <a:r>
              <a:rPr lang="en-US" dirty="0" err="1">
                <a:latin typeface="Times New Roman" panose="02020603050405020304" pitchFamily="18" charset="0"/>
                <a:cs typeface="Times New Roman" panose="02020603050405020304" pitchFamily="18" charset="0"/>
              </a:rPr>
              <a:t>marmur</a:t>
            </a:r>
            <a:r>
              <a:rPr lang="en-US" sz="18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a:t>
            </a:r>
          </a:p>
        </p:txBody>
      </p:sp>
      <p:sp>
        <p:nvSpPr>
          <p:cNvPr id="16" name="Content Placeholder 2">
            <a:extLst>
              <a:ext uri="{FF2B5EF4-FFF2-40B4-BE49-F238E27FC236}">
                <a16:creationId xmlns:a16="http://schemas.microsoft.com/office/drawing/2014/main" id="{E7EC1981-E4C3-40AF-B23F-316B1A34E5D5}"/>
              </a:ext>
            </a:extLst>
          </p:cNvPr>
          <p:cNvSpPr txBox="1">
            <a:spLocks/>
          </p:cNvSpPr>
          <p:nvPr/>
        </p:nvSpPr>
        <p:spPr>
          <a:xfrm>
            <a:off x="1162269" y="27045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Textur</a:t>
            </a:r>
            <a:r>
              <a:rPr lang="en-US" sz="18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aleatoare</a:t>
            </a:r>
            <a:endParaRPr lang="en-US"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138E01A2-58EE-4741-9291-8D0AC1E58FD6}"/>
              </a:ext>
            </a:extLst>
          </p:cNvPr>
          <p:cNvSpPr txBox="1">
            <a:spLocks/>
          </p:cNvSpPr>
          <p:nvPr/>
        </p:nvSpPr>
        <p:spPr>
          <a:xfrm>
            <a:off x="1162269"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Îm</a:t>
            </a:r>
            <a:r>
              <a:rPr lang="en-US" dirty="0" err="1">
                <a:solidFill>
                  <a:schemeClr val="tx1"/>
                </a:solidFill>
                <a:latin typeface="Times New Roman" panose="02020603050405020304" pitchFamily="18" charset="0"/>
                <a:cs typeface="Times New Roman" panose="02020603050405020304" pitchFamily="18" charset="0"/>
              </a:rPr>
              <a:t>bun</a:t>
            </a:r>
            <a:r>
              <a:rPr lang="en-US" sz="1600" b="0" i="0" dirty="0" err="1">
                <a:solidFill>
                  <a:schemeClr val="tx1"/>
                </a:solidFill>
                <a:effectLst/>
                <a:latin typeface="Times New Roman" panose="02020603050405020304" pitchFamily="18" charset="0"/>
                <a:cs typeface="Times New Roman" panose="02020603050405020304" pitchFamily="18" charset="0"/>
              </a:rPr>
              <a:t>ă</a:t>
            </a:r>
            <a:r>
              <a:rPr lang="ro-RO" sz="1600" b="0" i="0" dirty="0" err="1">
                <a:solidFill>
                  <a:schemeClr val="tx1"/>
                </a:solidFill>
                <a:effectLst/>
                <a:latin typeface="Times New Roman" panose="02020603050405020304" pitchFamily="18" charset="0"/>
                <a:cs typeface="Times New Roman" panose="02020603050405020304" pitchFamily="18" charset="0"/>
              </a:rPr>
              <a:t>tăț</a:t>
            </a:r>
            <a:r>
              <a:rPr lang="en-US" dirty="0">
                <a:solidFill>
                  <a:schemeClr val="tx1"/>
                </a:solidFill>
                <a:latin typeface="Times New Roman" panose="02020603050405020304" pitchFamily="18" charset="0"/>
                <a:cs typeface="Times New Roman" panose="02020603050405020304" pitchFamily="18" charset="0"/>
              </a:rPr>
              <a:t>it</a:t>
            </a:r>
          </a:p>
        </p:txBody>
      </p:sp>
      <p:sp>
        <p:nvSpPr>
          <p:cNvPr id="18" name="Content Placeholder 2">
            <a:extLst>
              <a:ext uri="{FF2B5EF4-FFF2-40B4-BE49-F238E27FC236}">
                <a16:creationId xmlns:a16="http://schemas.microsoft.com/office/drawing/2014/main" id="{FDB52F24-8021-4AC8-B7E5-9E21B5FA7ED1}"/>
              </a:ext>
            </a:extLst>
          </p:cNvPr>
          <p:cNvSpPr txBox="1">
            <a:spLocks/>
          </p:cNvSpPr>
          <p:nvPr/>
        </p:nvSpPr>
        <p:spPr>
          <a:xfrm>
            <a:off x="8472920" y="27581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Clasic</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520FDCDB-4A4D-4A64-976B-D5856DFF5055}"/>
              </a:ext>
            </a:extLst>
          </p:cNvPr>
          <p:cNvSpPr txBox="1">
            <a:spLocks/>
          </p:cNvSpPr>
          <p:nvPr/>
        </p:nvSpPr>
        <p:spPr>
          <a:xfrm>
            <a:off x="8543434"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Simplex</a:t>
            </a:r>
          </a:p>
        </p:txBody>
      </p:sp>
    </p:spTree>
    <p:extLst>
      <p:ext uri="{BB962C8B-B14F-4D97-AF65-F5344CB8AC3E}">
        <p14:creationId xmlns:p14="http://schemas.microsoft.com/office/powerpoint/2010/main" val="2755986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1" name="Picture 10" descr="Shape, background pattern, arrow&#10;&#10;Description automatically generated">
            <a:extLst>
              <a:ext uri="{FF2B5EF4-FFF2-40B4-BE49-F238E27FC236}">
                <a16:creationId xmlns:a16="http://schemas.microsoft.com/office/drawing/2014/main" id="{A32321E9-3F3A-4B1C-95AB-5899DC60873A}"/>
              </a:ext>
            </a:extLst>
          </p:cNvPr>
          <p:cNvPicPr>
            <a:picLocks noChangeAspect="1"/>
          </p:cNvPicPr>
          <p:nvPr/>
        </p:nvPicPr>
        <p:blipFill>
          <a:blip r:embed="rId2"/>
          <a:stretch>
            <a:fillRect/>
          </a:stretch>
        </p:blipFill>
        <p:spPr>
          <a:xfrm>
            <a:off x="3791672" y="2164573"/>
            <a:ext cx="4608656" cy="4595488"/>
          </a:xfrm>
          <a:prstGeom prst="rect">
            <a:avLst/>
          </a:prstGeom>
        </p:spPr>
      </p:pic>
      <p:sp>
        <p:nvSpPr>
          <p:cNvPr id="12" name="Title 1">
            <a:extLst>
              <a:ext uri="{FF2B5EF4-FFF2-40B4-BE49-F238E27FC236}">
                <a16:creationId xmlns:a16="http://schemas.microsoft.com/office/drawing/2014/main" id="{026C2F3B-387A-4032-80C2-9CB52BD6C0CB}"/>
              </a:ext>
            </a:extLst>
          </p:cNvPr>
          <p:cNvSpPr>
            <a:spLocks noGrp="1"/>
          </p:cNvSpPr>
          <p:nvPr>
            <p:ph type="title"/>
          </p:nvPr>
        </p:nvSpPr>
        <p:spPr>
          <a:xfrm>
            <a:off x="581192" y="702156"/>
            <a:ext cx="11029616" cy="573910"/>
          </a:xfrm>
        </p:spPr>
        <p:txBody>
          <a:bodyPr/>
          <a:lstStyle/>
          <a:p>
            <a:pPr algn="ctr"/>
            <a:r>
              <a:rPr lang="en-US" dirty="0" err="1"/>
              <a:t>Demonstratii</a:t>
            </a:r>
            <a:r>
              <a:rPr lang="en-US" dirty="0"/>
              <a:t> </a:t>
            </a:r>
            <a:r>
              <a:rPr lang="en-US" dirty="0" err="1"/>
              <a:t>vizuale</a:t>
            </a:r>
            <a:endParaRPr lang="en-US" dirty="0"/>
          </a:p>
        </p:txBody>
      </p:sp>
      <p:sp>
        <p:nvSpPr>
          <p:cNvPr id="13" name="Content Placeholder 2">
            <a:extLst>
              <a:ext uri="{FF2B5EF4-FFF2-40B4-BE49-F238E27FC236}">
                <a16:creationId xmlns:a16="http://schemas.microsoft.com/office/drawing/2014/main" id="{FDA89A12-5C74-4324-B091-EC5D24E0EC87}"/>
              </a:ext>
            </a:extLst>
          </p:cNvPr>
          <p:cNvSpPr>
            <a:spLocks noGrp="1"/>
          </p:cNvSpPr>
          <p:nvPr>
            <p:ph idx="1"/>
          </p:nvPr>
        </p:nvSpPr>
        <p:spPr>
          <a:xfrm>
            <a:off x="3828131" y="1269242"/>
            <a:ext cx="4535738" cy="984620"/>
          </a:xfrm>
        </p:spPr>
        <p:txBody>
          <a:bodyPr/>
          <a:lstStyle/>
          <a:p>
            <a:r>
              <a:rPr lang="en-US" dirty="0"/>
              <a:t>Textura de </a:t>
            </a:r>
            <a:r>
              <a:rPr lang="en-US" dirty="0" err="1"/>
              <a:t>lemn</a:t>
            </a:r>
            <a:r>
              <a:rPr lang="en-US" dirty="0"/>
              <a:t>:</a:t>
            </a:r>
          </a:p>
        </p:txBody>
      </p:sp>
      <p:sp>
        <p:nvSpPr>
          <p:cNvPr id="14" name="Content Placeholder 2">
            <a:extLst>
              <a:ext uri="{FF2B5EF4-FFF2-40B4-BE49-F238E27FC236}">
                <a16:creationId xmlns:a16="http://schemas.microsoft.com/office/drawing/2014/main" id="{CB31D9DC-0AE4-4897-8DBA-498A3312F319}"/>
              </a:ext>
            </a:extLst>
          </p:cNvPr>
          <p:cNvSpPr txBox="1">
            <a:spLocks/>
          </p:cNvSpPr>
          <p:nvPr/>
        </p:nvSpPr>
        <p:spPr>
          <a:xfrm>
            <a:off x="1162269" y="27045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Textur</a:t>
            </a:r>
            <a:r>
              <a:rPr lang="en-US" sz="18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aleatoare</a:t>
            </a:r>
            <a:endParaRPr lang="en-US" dirty="0">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994362C8-FB20-4CA1-BA3D-F096D5EE3759}"/>
              </a:ext>
            </a:extLst>
          </p:cNvPr>
          <p:cNvSpPr txBox="1">
            <a:spLocks/>
          </p:cNvSpPr>
          <p:nvPr/>
        </p:nvSpPr>
        <p:spPr>
          <a:xfrm>
            <a:off x="8472920" y="27581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Clasic</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CAB06BDD-182C-49AE-9F77-2CE7BE58727D}"/>
              </a:ext>
            </a:extLst>
          </p:cNvPr>
          <p:cNvSpPr txBox="1">
            <a:spLocks/>
          </p:cNvSpPr>
          <p:nvPr/>
        </p:nvSpPr>
        <p:spPr>
          <a:xfrm>
            <a:off x="8543434"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Simplex</a:t>
            </a:r>
          </a:p>
        </p:txBody>
      </p:sp>
      <p:sp>
        <p:nvSpPr>
          <p:cNvPr id="18" name="Content Placeholder 2">
            <a:extLst>
              <a:ext uri="{FF2B5EF4-FFF2-40B4-BE49-F238E27FC236}">
                <a16:creationId xmlns:a16="http://schemas.microsoft.com/office/drawing/2014/main" id="{3CF087E7-D9E2-4963-81B6-CFDE03A51E33}"/>
              </a:ext>
            </a:extLst>
          </p:cNvPr>
          <p:cNvSpPr txBox="1">
            <a:spLocks/>
          </p:cNvSpPr>
          <p:nvPr/>
        </p:nvSpPr>
        <p:spPr>
          <a:xfrm>
            <a:off x="1162269"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Îm</a:t>
            </a:r>
            <a:r>
              <a:rPr lang="en-US" dirty="0" err="1">
                <a:solidFill>
                  <a:schemeClr val="tx1"/>
                </a:solidFill>
                <a:latin typeface="Times New Roman" panose="02020603050405020304" pitchFamily="18" charset="0"/>
                <a:cs typeface="Times New Roman" panose="02020603050405020304" pitchFamily="18" charset="0"/>
              </a:rPr>
              <a:t>bun</a:t>
            </a:r>
            <a:r>
              <a:rPr lang="en-US" sz="1600" b="0" i="0" dirty="0" err="1">
                <a:solidFill>
                  <a:schemeClr val="tx1"/>
                </a:solidFill>
                <a:effectLst/>
                <a:latin typeface="Times New Roman" panose="02020603050405020304" pitchFamily="18" charset="0"/>
                <a:cs typeface="Times New Roman" panose="02020603050405020304" pitchFamily="18" charset="0"/>
              </a:rPr>
              <a:t>ă</a:t>
            </a:r>
            <a:r>
              <a:rPr lang="ro-RO" sz="1600" b="0" i="0" dirty="0" err="1">
                <a:solidFill>
                  <a:schemeClr val="tx1"/>
                </a:solidFill>
                <a:effectLst/>
                <a:latin typeface="Times New Roman" panose="02020603050405020304" pitchFamily="18" charset="0"/>
                <a:cs typeface="Times New Roman" panose="02020603050405020304" pitchFamily="18" charset="0"/>
              </a:rPr>
              <a:t>tăț</a:t>
            </a:r>
            <a:r>
              <a:rPr lang="en-US" dirty="0">
                <a:solidFill>
                  <a:schemeClr val="tx1"/>
                </a:solidFill>
                <a:latin typeface="Times New Roman" panose="02020603050405020304" pitchFamily="18" charset="0"/>
                <a:cs typeface="Times New Roman" panose="02020603050405020304" pitchFamily="18" charset="0"/>
              </a:rPr>
              <a:t>it</a:t>
            </a:r>
          </a:p>
        </p:txBody>
      </p:sp>
    </p:spTree>
    <p:extLst>
      <p:ext uri="{BB962C8B-B14F-4D97-AF65-F5344CB8AC3E}">
        <p14:creationId xmlns:p14="http://schemas.microsoft.com/office/powerpoint/2010/main" val="38588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7972-F01B-4785-9480-36A3F5077EF1}"/>
              </a:ext>
            </a:extLst>
          </p:cNvPr>
          <p:cNvSpPr>
            <a:spLocks noGrp="1"/>
          </p:cNvSpPr>
          <p:nvPr>
            <p:ph type="title"/>
          </p:nvPr>
        </p:nvSpPr>
        <p:spPr/>
        <p:txBody>
          <a:bodyPr/>
          <a:lstStyle/>
          <a:p>
            <a:pPr algn="ctr"/>
            <a:r>
              <a:rPr lang="ro-RO" dirty="0"/>
              <a:t>Textura naturala de lemn</a:t>
            </a:r>
            <a:endParaRPr lang="en-US" dirty="0"/>
          </a:p>
        </p:txBody>
      </p:sp>
      <p:pic>
        <p:nvPicPr>
          <p:cNvPr id="4" name="Picture 3">
            <a:extLst>
              <a:ext uri="{FF2B5EF4-FFF2-40B4-BE49-F238E27FC236}">
                <a16:creationId xmlns:a16="http://schemas.microsoft.com/office/drawing/2014/main" id="{27C772F7-E564-434B-8AB1-1F54A7E0636C}"/>
              </a:ext>
            </a:extLst>
          </p:cNvPr>
          <p:cNvPicPr>
            <a:picLocks noChangeAspect="1"/>
          </p:cNvPicPr>
          <p:nvPr/>
        </p:nvPicPr>
        <p:blipFill>
          <a:blip r:embed="rId2"/>
          <a:stretch>
            <a:fillRect/>
          </a:stretch>
        </p:blipFill>
        <p:spPr>
          <a:xfrm>
            <a:off x="4252912" y="2354943"/>
            <a:ext cx="3686175" cy="3686175"/>
          </a:xfrm>
          <a:prstGeom prst="rect">
            <a:avLst/>
          </a:prstGeom>
        </p:spPr>
      </p:pic>
    </p:spTree>
    <p:extLst>
      <p:ext uri="{BB962C8B-B14F-4D97-AF65-F5344CB8AC3E}">
        <p14:creationId xmlns:p14="http://schemas.microsoft.com/office/powerpoint/2010/main" val="645087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BDF92F-57BC-4057-A8A4-8419177D6045}"/>
              </a:ext>
            </a:extLst>
          </p:cNvPr>
          <p:cNvPicPr>
            <a:picLocks noChangeAspect="1"/>
          </p:cNvPicPr>
          <p:nvPr/>
        </p:nvPicPr>
        <p:blipFill>
          <a:blip r:embed="rId2"/>
          <a:stretch>
            <a:fillRect/>
          </a:stretch>
        </p:blipFill>
        <p:spPr>
          <a:xfrm>
            <a:off x="3902435" y="2278930"/>
            <a:ext cx="4387129" cy="4380752"/>
          </a:xfrm>
          <a:prstGeom prst="rect">
            <a:avLst/>
          </a:prstGeom>
        </p:spPr>
      </p:pic>
      <p:sp>
        <p:nvSpPr>
          <p:cNvPr id="13" name="Title 1">
            <a:extLst>
              <a:ext uri="{FF2B5EF4-FFF2-40B4-BE49-F238E27FC236}">
                <a16:creationId xmlns:a16="http://schemas.microsoft.com/office/drawing/2014/main" id="{83784CB5-EDB5-4ACF-8049-E74D83D1BE26}"/>
              </a:ext>
            </a:extLst>
          </p:cNvPr>
          <p:cNvSpPr>
            <a:spLocks noGrp="1"/>
          </p:cNvSpPr>
          <p:nvPr>
            <p:ph type="title"/>
          </p:nvPr>
        </p:nvSpPr>
        <p:spPr>
          <a:xfrm>
            <a:off x="581192" y="702156"/>
            <a:ext cx="11029616" cy="573910"/>
          </a:xfrm>
        </p:spPr>
        <p:txBody>
          <a:bodyPr/>
          <a:lstStyle/>
          <a:p>
            <a:pPr algn="ctr"/>
            <a:r>
              <a:rPr lang="en-US" dirty="0" err="1"/>
              <a:t>Demonstratii</a:t>
            </a:r>
            <a:r>
              <a:rPr lang="en-US" dirty="0"/>
              <a:t> </a:t>
            </a:r>
            <a:r>
              <a:rPr lang="en-US" dirty="0" err="1"/>
              <a:t>vizuale</a:t>
            </a:r>
            <a:endParaRPr lang="en-US" dirty="0"/>
          </a:p>
        </p:txBody>
      </p:sp>
      <p:sp>
        <p:nvSpPr>
          <p:cNvPr id="14" name="Content Placeholder 2">
            <a:extLst>
              <a:ext uri="{FF2B5EF4-FFF2-40B4-BE49-F238E27FC236}">
                <a16:creationId xmlns:a16="http://schemas.microsoft.com/office/drawing/2014/main" id="{F0408295-048A-49CF-9677-FF48FA4AAF97}"/>
              </a:ext>
            </a:extLst>
          </p:cNvPr>
          <p:cNvSpPr>
            <a:spLocks noGrp="1"/>
          </p:cNvSpPr>
          <p:nvPr>
            <p:ph idx="1"/>
          </p:nvPr>
        </p:nvSpPr>
        <p:spPr>
          <a:xfrm>
            <a:off x="3828131" y="1269242"/>
            <a:ext cx="4535738" cy="984620"/>
          </a:xfrm>
        </p:spPr>
        <p:txBody>
          <a:bodyPr/>
          <a:lstStyle/>
          <a:p>
            <a:r>
              <a:rPr lang="en-US" dirty="0">
                <a:latin typeface="Times New Roman" panose="02020603050405020304" pitchFamily="18" charset="0"/>
                <a:cs typeface="Times New Roman" panose="02020603050405020304" pitchFamily="18" charset="0"/>
              </a:rPr>
              <a:t>Textura de nori:</a:t>
            </a:r>
          </a:p>
        </p:txBody>
      </p:sp>
      <p:sp>
        <p:nvSpPr>
          <p:cNvPr id="15" name="Content Placeholder 2">
            <a:extLst>
              <a:ext uri="{FF2B5EF4-FFF2-40B4-BE49-F238E27FC236}">
                <a16:creationId xmlns:a16="http://schemas.microsoft.com/office/drawing/2014/main" id="{BD53C48F-563C-4C30-BBA6-03BEDEFCE1C4}"/>
              </a:ext>
            </a:extLst>
          </p:cNvPr>
          <p:cNvSpPr txBox="1">
            <a:spLocks/>
          </p:cNvSpPr>
          <p:nvPr/>
        </p:nvSpPr>
        <p:spPr>
          <a:xfrm>
            <a:off x="1162269" y="27045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Textur</a:t>
            </a:r>
            <a:r>
              <a:rPr lang="en-US" sz="18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aleatoare</a:t>
            </a:r>
            <a:endParaRPr lang="en-US"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34DC30F9-AC10-4F10-96F3-71BF5F29386B}"/>
              </a:ext>
            </a:extLst>
          </p:cNvPr>
          <p:cNvSpPr txBox="1">
            <a:spLocks/>
          </p:cNvSpPr>
          <p:nvPr/>
        </p:nvSpPr>
        <p:spPr>
          <a:xfrm>
            <a:off x="8472920" y="27581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Clasic</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Content Placeholder 2">
            <a:extLst>
              <a:ext uri="{FF2B5EF4-FFF2-40B4-BE49-F238E27FC236}">
                <a16:creationId xmlns:a16="http://schemas.microsoft.com/office/drawing/2014/main" id="{1CC5D698-2493-4C5A-B7F3-50E69DF15AD4}"/>
              </a:ext>
            </a:extLst>
          </p:cNvPr>
          <p:cNvSpPr txBox="1">
            <a:spLocks/>
          </p:cNvSpPr>
          <p:nvPr/>
        </p:nvSpPr>
        <p:spPr>
          <a:xfrm>
            <a:off x="8543434"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Simplex</a:t>
            </a:r>
          </a:p>
        </p:txBody>
      </p:sp>
      <p:sp>
        <p:nvSpPr>
          <p:cNvPr id="19" name="Content Placeholder 2">
            <a:extLst>
              <a:ext uri="{FF2B5EF4-FFF2-40B4-BE49-F238E27FC236}">
                <a16:creationId xmlns:a16="http://schemas.microsoft.com/office/drawing/2014/main" id="{B7187DDB-CA51-4EB1-A602-ACDC985F19D0}"/>
              </a:ext>
            </a:extLst>
          </p:cNvPr>
          <p:cNvSpPr txBox="1">
            <a:spLocks/>
          </p:cNvSpPr>
          <p:nvPr/>
        </p:nvSpPr>
        <p:spPr>
          <a:xfrm>
            <a:off x="1162269"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Îm</a:t>
            </a:r>
            <a:r>
              <a:rPr lang="en-US" dirty="0" err="1">
                <a:solidFill>
                  <a:schemeClr val="tx1"/>
                </a:solidFill>
                <a:latin typeface="Times New Roman" panose="02020603050405020304" pitchFamily="18" charset="0"/>
                <a:cs typeface="Times New Roman" panose="02020603050405020304" pitchFamily="18" charset="0"/>
              </a:rPr>
              <a:t>bun</a:t>
            </a:r>
            <a:r>
              <a:rPr lang="en-US" sz="1600" b="0" i="0" dirty="0" err="1">
                <a:solidFill>
                  <a:schemeClr val="tx1"/>
                </a:solidFill>
                <a:effectLst/>
                <a:latin typeface="Times New Roman" panose="02020603050405020304" pitchFamily="18" charset="0"/>
                <a:cs typeface="Times New Roman" panose="02020603050405020304" pitchFamily="18" charset="0"/>
              </a:rPr>
              <a:t>ă</a:t>
            </a:r>
            <a:r>
              <a:rPr lang="ro-RO" sz="1600" b="0" i="0" dirty="0" err="1">
                <a:solidFill>
                  <a:schemeClr val="tx1"/>
                </a:solidFill>
                <a:effectLst/>
                <a:latin typeface="Times New Roman" panose="02020603050405020304" pitchFamily="18" charset="0"/>
                <a:cs typeface="Times New Roman" panose="02020603050405020304" pitchFamily="18" charset="0"/>
              </a:rPr>
              <a:t>tăț</a:t>
            </a:r>
            <a:r>
              <a:rPr lang="en-US" dirty="0">
                <a:solidFill>
                  <a:schemeClr val="tx1"/>
                </a:solidFill>
                <a:latin typeface="Times New Roman" panose="02020603050405020304" pitchFamily="18" charset="0"/>
                <a:cs typeface="Times New Roman" panose="02020603050405020304" pitchFamily="18" charset="0"/>
              </a:rPr>
              <a:t>it</a:t>
            </a:r>
          </a:p>
        </p:txBody>
      </p:sp>
    </p:spTree>
    <p:extLst>
      <p:ext uri="{BB962C8B-B14F-4D97-AF65-F5344CB8AC3E}">
        <p14:creationId xmlns:p14="http://schemas.microsoft.com/office/powerpoint/2010/main" val="297316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7" name="Picture 6" descr="A picture containing tiled&#10;&#10;Description automatically generated">
            <a:extLst>
              <a:ext uri="{FF2B5EF4-FFF2-40B4-BE49-F238E27FC236}">
                <a16:creationId xmlns:a16="http://schemas.microsoft.com/office/drawing/2014/main" id="{F5F10AE6-9132-4AC8-B547-E672672A0484}"/>
              </a:ext>
            </a:extLst>
          </p:cNvPr>
          <p:cNvPicPr>
            <a:picLocks noChangeAspect="1"/>
          </p:cNvPicPr>
          <p:nvPr/>
        </p:nvPicPr>
        <p:blipFill>
          <a:blip r:embed="rId2"/>
          <a:stretch>
            <a:fillRect/>
          </a:stretch>
        </p:blipFill>
        <p:spPr>
          <a:xfrm>
            <a:off x="3785639" y="2021272"/>
            <a:ext cx="4620722" cy="4647354"/>
          </a:xfrm>
          <a:prstGeom prst="rect">
            <a:avLst/>
          </a:prstGeom>
        </p:spPr>
      </p:pic>
      <p:sp>
        <p:nvSpPr>
          <p:cNvPr id="8" name="Title 1">
            <a:extLst>
              <a:ext uri="{FF2B5EF4-FFF2-40B4-BE49-F238E27FC236}">
                <a16:creationId xmlns:a16="http://schemas.microsoft.com/office/drawing/2014/main" id="{195DF5AD-33B4-4F65-88DC-82F87545C5C2}"/>
              </a:ext>
            </a:extLst>
          </p:cNvPr>
          <p:cNvSpPr>
            <a:spLocks noGrp="1"/>
          </p:cNvSpPr>
          <p:nvPr>
            <p:ph type="title"/>
          </p:nvPr>
        </p:nvSpPr>
        <p:spPr>
          <a:xfrm>
            <a:off x="581192" y="702156"/>
            <a:ext cx="11029616" cy="573910"/>
          </a:xfrm>
        </p:spPr>
        <p:txBody>
          <a:bodyPr/>
          <a:lstStyle/>
          <a:p>
            <a:pPr algn="ctr"/>
            <a:r>
              <a:rPr lang="en-US" dirty="0" err="1"/>
              <a:t>Demonstratii</a:t>
            </a:r>
            <a:r>
              <a:rPr lang="en-US" dirty="0"/>
              <a:t> </a:t>
            </a:r>
            <a:r>
              <a:rPr lang="en-US" dirty="0" err="1"/>
              <a:t>vizuale</a:t>
            </a:r>
            <a:endParaRPr lang="en-US" dirty="0"/>
          </a:p>
        </p:txBody>
      </p:sp>
      <p:sp>
        <p:nvSpPr>
          <p:cNvPr id="9" name="Content Placeholder 2">
            <a:extLst>
              <a:ext uri="{FF2B5EF4-FFF2-40B4-BE49-F238E27FC236}">
                <a16:creationId xmlns:a16="http://schemas.microsoft.com/office/drawing/2014/main" id="{8A3CB62D-E9EE-41BE-A83E-9398F289C2E9}"/>
              </a:ext>
            </a:extLst>
          </p:cNvPr>
          <p:cNvSpPr>
            <a:spLocks noGrp="1"/>
          </p:cNvSpPr>
          <p:nvPr>
            <p:ph idx="1"/>
          </p:nvPr>
        </p:nvSpPr>
        <p:spPr>
          <a:xfrm>
            <a:off x="3828131" y="1269242"/>
            <a:ext cx="4535738" cy="984620"/>
          </a:xfrm>
        </p:spPr>
        <p:txBody>
          <a:bodyPr/>
          <a:lstStyle/>
          <a:p>
            <a:r>
              <a:rPr lang="en-US" dirty="0">
                <a:latin typeface="Times New Roman" panose="02020603050405020304" pitchFamily="18" charset="0"/>
                <a:cs typeface="Times New Roman" panose="02020603050405020304" pitchFamily="18" charset="0"/>
              </a:rPr>
              <a:t>Textura de </a:t>
            </a:r>
            <a:r>
              <a:rPr lang="en-US" dirty="0" err="1">
                <a:latin typeface="Times New Roman" panose="02020603050405020304" pitchFamily="18" charset="0"/>
                <a:cs typeface="Times New Roman" panose="02020603050405020304" pitchFamily="18" charset="0"/>
              </a:rPr>
              <a:t>blan</a:t>
            </a:r>
            <a:r>
              <a:rPr lang="en-US" sz="16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a:t>
            </a:r>
          </a:p>
        </p:txBody>
      </p:sp>
      <p:sp>
        <p:nvSpPr>
          <p:cNvPr id="10" name="Content Placeholder 2">
            <a:extLst>
              <a:ext uri="{FF2B5EF4-FFF2-40B4-BE49-F238E27FC236}">
                <a16:creationId xmlns:a16="http://schemas.microsoft.com/office/drawing/2014/main" id="{B1413801-1EAB-408B-BA00-A5BB9292BFD3}"/>
              </a:ext>
            </a:extLst>
          </p:cNvPr>
          <p:cNvSpPr txBox="1">
            <a:spLocks/>
          </p:cNvSpPr>
          <p:nvPr/>
        </p:nvSpPr>
        <p:spPr>
          <a:xfrm>
            <a:off x="1162269" y="27045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Textur</a:t>
            </a:r>
            <a:r>
              <a:rPr lang="en-US" sz="1800" b="0" i="0" dirty="0" err="1">
                <a:solidFill>
                  <a:schemeClr val="tx1"/>
                </a:solidFill>
                <a:effectLst/>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aleatoare</a:t>
            </a:r>
            <a:endParaRPr lang="en-US"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0910F22F-CD51-4B4F-A60E-66EAB25FBF27}"/>
              </a:ext>
            </a:extLst>
          </p:cNvPr>
          <p:cNvSpPr txBox="1">
            <a:spLocks/>
          </p:cNvSpPr>
          <p:nvPr/>
        </p:nvSpPr>
        <p:spPr>
          <a:xfrm>
            <a:off x="8472920" y="2758132"/>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Clasic</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06B03DEA-8CA5-433B-872C-7959E0AFA48A}"/>
              </a:ext>
            </a:extLst>
          </p:cNvPr>
          <p:cNvSpPr txBox="1">
            <a:spLocks/>
          </p:cNvSpPr>
          <p:nvPr/>
        </p:nvSpPr>
        <p:spPr>
          <a:xfrm>
            <a:off x="8543434"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Simplex</a:t>
            </a:r>
          </a:p>
        </p:txBody>
      </p:sp>
      <p:sp>
        <p:nvSpPr>
          <p:cNvPr id="14" name="Content Placeholder 2">
            <a:extLst>
              <a:ext uri="{FF2B5EF4-FFF2-40B4-BE49-F238E27FC236}">
                <a16:creationId xmlns:a16="http://schemas.microsoft.com/office/drawing/2014/main" id="{83EFD259-A2F3-43D2-B875-C43F45B0F798}"/>
              </a:ext>
            </a:extLst>
          </p:cNvPr>
          <p:cNvSpPr txBox="1">
            <a:spLocks/>
          </p:cNvSpPr>
          <p:nvPr/>
        </p:nvSpPr>
        <p:spPr>
          <a:xfrm>
            <a:off x="1162269" y="5096448"/>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Zgomotul</a:t>
            </a:r>
            <a:r>
              <a:rPr lang="en-US" dirty="0">
                <a:solidFill>
                  <a:schemeClr val="tx1"/>
                </a:solidFill>
                <a:latin typeface="Times New Roman" panose="02020603050405020304" pitchFamily="18" charset="0"/>
                <a:cs typeface="Times New Roman" panose="02020603050405020304" pitchFamily="18" charset="0"/>
              </a:rPr>
              <a:t> Perlin </a:t>
            </a:r>
            <a:r>
              <a:rPr lang="en-US" sz="1600" b="0" i="0" dirty="0" err="1">
                <a:solidFill>
                  <a:schemeClr val="tx1"/>
                </a:solidFill>
                <a:effectLst/>
                <a:latin typeface="Times New Roman" panose="02020603050405020304" pitchFamily="18" charset="0"/>
                <a:cs typeface="Times New Roman" panose="02020603050405020304" pitchFamily="18" charset="0"/>
              </a:rPr>
              <a:t>Îm</a:t>
            </a:r>
            <a:r>
              <a:rPr lang="en-US" dirty="0" err="1">
                <a:solidFill>
                  <a:schemeClr val="tx1"/>
                </a:solidFill>
                <a:latin typeface="Times New Roman" panose="02020603050405020304" pitchFamily="18" charset="0"/>
                <a:cs typeface="Times New Roman" panose="02020603050405020304" pitchFamily="18" charset="0"/>
              </a:rPr>
              <a:t>bun</a:t>
            </a:r>
            <a:r>
              <a:rPr lang="en-US" sz="1600" b="0" i="0" dirty="0" err="1">
                <a:solidFill>
                  <a:schemeClr val="tx1"/>
                </a:solidFill>
                <a:effectLst/>
                <a:latin typeface="Times New Roman" panose="02020603050405020304" pitchFamily="18" charset="0"/>
                <a:cs typeface="Times New Roman" panose="02020603050405020304" pitchFamily="18" charset="0"/>
              </a:rPr>
              <a:t>ă</a:t>
            </a:r>
            <a:r>
              <a:rPr lang="ro-RO" sz="1600" b="0" i="0" dirty="0" err="1">
                <a:solidFill>
                  <a:schemeClr val="tx1"/>
                </a:solidFill>
                <a:effectLst/>
                <a:latin typeface="Times New Roman" panose="02020603050405020304" pitchFamily="18" charset="0"/>
                <a:cs typeface="Times New Roman" panose="02020603050405020304" pitchFamily="18" charset="0"/>
              </a:rPr>
              <a:t>tăț</a:t>
            </a:r>
            <a:r>
              <a:rPr lang="en-US" dirty="0">
                <a:solidFill>
                  <a:schemeClr val="tx1"/>
                </a:solidFill>
                <a:latin typeface="Times New Roman" panose="02020603050405020304" pitchFamily="18" charset="0"/>
                <a:cs typeface="Times New Roman" panose="02020603050405020304" pitchFamily="18" charset="0"/>
              </a:rPr>
              <a:t>it</a:t>
            </a:r>
          </a:p>
        </p:txBody>
      </p:sp>
    </p:spTree>
    <p:extLst>
      <p:ext uri="{BB962C8B-B14F-4D97-AF65-F5344CB8AC3E}">
        <p14:creationId xmlns:p14="http://schemas.microsoft.com/office/powerpoint/2010/main" val="201904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6DF4DE0-F964-40CC-AD97-93591A93E77A}"/>
              </a:ext>
            </a:extLst>
          </p:cNvPr>
          <p:cNvSpPr/>
          <p:nvPr/>
        </p:nvSpPr>
        <p:spPr>
          <a:xfrm>
            <a:off x="5551224" y="1661015"/>
            <a:ext cx="6554389" cy="5128255"/>
          </a:xfrm>
          <a:prstGeom prst="ellipse">
            <a:avLst/>
          </a:prstGeom>
          <a:gradFill>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FDF3186-E218-4369-A8D4-7A42AE45B407}"/>
              </a:ext>
            </a:extLst>
          </p:cNvPr>
          <p:cNvSpPr/>
          <p:nvPr/>
        </p:nvSpPr>
        <p:spPr>
          <a:xfrm>
            <a:off x="86387" y="1661015"/>
            <a:ext cx="7091354" cy="5128255"/>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029593A8-9283-4B66-8688-15E62ED21CCF}"/>
              </a:ext>
            </a:extLst>
          </p:cNvPr>
          <p:cNvPicPr>
            <a:picLocks noChangeAspect="1"/>
          </p:cNvPicPr>
          <p:nvPr/>
        </p:nvPicPr>
        <p:blipFill>
          <a:blip r:embed="rId2"/>
          <a:stretch>
            <a:fillRect/>
          </a:stretch>
        </p:blipFill>
        <p:spPr>
          <a:xfrm>
            <a:off x="824207" y="2999546"/>
            <a:ext cx="4357671" cy="2451190"/>
          </a:xfrm>
          <a:prstGeom prst="rect">
            <a:avLst/>
          </a:prstGeom>
        </p:spPr>
      </p:pic>
      <p:pic>
        <p:nvPicPr>
          <p:cNvPr id="8" name="Picture 7" descr="Logo&#10;&#10;Description automatically generated with low confidence">
            <a:extLst>
              <a:ext uri="{FF2B5EF4-FFF2-40B4-BE49-F238E27FC236}">
                <a16:creationId xmlns:a16="http://schemas.microsoft.com/office/drawing/2014/main" id="{DB832F50-1D32-4208-84E6-52C3A3F723F4}"/>
              </a:ext>
            </a:extLst>
          </p:cNvPr>
          <p:cNvPicPr>
            <a:picLocks noChangeAspect="1"/>
          </p:cNvPicPr>
          <p:nvPr/>
        </p:nvPicPr>
        <p:blipFill>
          <a:blip r:embed="rId3"/>
          <a:stretch>
            <a:fillRect/>
          </a:stretch>
        </p:blipFill>
        <p:spPr>
          <a:xfrm>
            <a:off x="7360714" y="3186033"/>
            <a:ext cx="3831880" cy="1915940"/>
          </a:xfrm>
          <a:prstGeom prst="rect">
            <a:avLst/>
          </a:prstGeom>
        </p:spPr>
      </p:pic>
      <p:sp>
        <p:nvSpPr>
          <p:cNvPr id="13" name="TextBox 12">
            <a:extLst>
              <a:ext uri="{FF2B5EF4-FFF2-40B4-BE49-F238E27FC236}">
                <a16:creationId xmlns:a16="http://schemas.microsoft.com/office/drawing/2014/main" id="{73BFA19E-151E-4CB1-A3CB-7DD0E1CF8D33}"/>
              </a:ext>
            </a:extLst>
          </p:cNvPr>
          <p:cNvSpPr txBox="1"/>
          <p:nvPr/>
        </p:nvSpPr>
        <p:spPr>
          <a:xfrm>
            <a:off x="442259" y="989083"/>
            <a:ext cx="11295530" cy="646331"/>
          </a:xfrm>
          <a:prstGeom prst="rect">
            <a:avLst/>
          </a:prstGeom>
          <a:noFill/>
        </p:spPr>
        <p:txBody>
          <a:bodyPr wrap="square" rtlCol="0">
            <a:spAutoFit/>
          </a:bodyPr>
          <a:lstStyle/>
          <a:p>
            <a:r>
              <a:rPr lang="ro-RO" sz="1800" b="1" dirty="0">
                <a:effectLst/>
                <a:latin typeface="Times New Roman" panose="02020603050405020304" pitchFamily="18" charset="0"/>
                <a:ea typeface="Times New Roman" panose="02020603050405020304" pitchFamily="18" charset="0"/>
              </a:rPr>
              <a:t>Obiectivul</a:t>
            </a:r>
            <a:r>
              <a:rPr lang="ro-RO" sz="1800" dirty="0">
                <a:effectLst/>
                <a:latin typeface="Times New Roman" panose="02020603050405020304" pitchFamily="18" charset="0"/>
                <a:ea typeface="Times New Roman" panose="02020603050405020304" pitchFamily="18" charset="0"/>
              </a:rPr>
              <a:t> acestei lucrări este de a ușura introducerea cât și folosirea conceptului de “generare procedurală” printr-o librărie multiplatformă</a:t>
            </a:r>
            <a:r>
              <a:rPr lang="en-US" sz="1800" dirty="0">
                <a:effectLst/>
                <a:latin typeface="Times New Roman" panose="02020603050405020304" pitchFamily="18" charset="0"/>
                <a:ea typeface="Times New Roman" panose="02020603050405020304" pitchFamily="18" charset="0"/>
              </a:rPr>
              <a:t>.</a:t>
            </a:r>
            <a:endParaRPr lang="en-US" dirty="0"/>
          </a:p>
        </p:txBody>
      </p:sp>
      <p:pic>
        <p:nvPicPr>
          <p:cNvPr id="1026" name="Picture 2" descr="Aims and objective of the AIJN, the European Fruit Juice Association | AIJN  - European Fruit Juice Association">
            <a:extLst>
              <a:ext uri="{FF2B5EF4-FFF2-40B4-BE49-F238E27FC236}">
                <a16:creationId xmlns:a16="http://schemas.microsoft.com/office/drawing/2014/main" id="{514A8CF5-908F-4762-B1D7-EB6A7A6F4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016" y="3328036"/>
            <a:ext cx="1794211" cy="179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7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34BD-C094-4751-B03C-7DD0BA4C6E3F}"/>
              </a:ext>
            </a:extLst>
          </p:cNvPr>
          <p:cNvSpPr>
            <a:spLocks noGrp="1"/>
          </p:cNvSpPr>
          <p:nvPr>
            <p:ph type="title"/>
          </p:nvPr>
        </p:nvSpPr>
        <p:spPr>
          <a:xfrm>
            <a:off x="2402587" y="1957418"/>
            <a:ext cx="7386825" cy="499883"/>
          </a:xfrm>
        </p:spPr>
        <p:txBody>
          <a:bodyPr>
            <a:normAutofit/>
          </a:bodyPr>
          <a:lstStyle/>
          <a:p>
            <a:pPr algn="ctr"/>
            <a:r>
              <a:rPr lang="en-US" sz="1800" dirty="0" err="1">
                <a:latin typeface="Times New Roman" panose="02020603050405020304" pitchFamily="18" charset="0"/>
                <a:cs typeface="Times New Roman" panose="02020603050405020304" pitchFamily="18" charset="0"/>
              </a:rPr>
              <a:t>Alterarea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desenului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unei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inimi</a:t>
            </a:r>
            <a:endParaRPr lang="en-US" sz="1800" dirty="0">
              <a:latin typeface="Times New Roman" panose="02020603050405020304" pitchFamily="18" charset="0"/>
              <a:cs typeface="Times New Roman" panose="02020603050405020304" pitchFamily="18" charset="0"/>
            </a:endParaRPr>
          </a:p>
        </p:txBody>
      </p:sp>
      <p:pic>
        <p:nvPicPr>
          <p:cNvPr id="7" name="Content Placeholder 6" descr="A picture containing line&#10;&#10;Description automatically generated">
            <a:extLst>
              <a:ext uri="{FF2B5EF4-FFF2-40B4-BE49-F238E27FC236}">
                <a16:creationId xmlns:a16="http://schemas.microsoft.com/office/drawing/2014/main" id="{21BE057F-38C5-4FA7-B04E-500CE9C5DC59}"/>
              </a:ext>
            </a:extLst>
          </p:cNvPr>
          <p:cNvPicPr>
            <a:picLocks noGrp="1" noChangeAspect="1"/>
          </p:cNvPicPr>
          <p:nvPr>
            <p:ph idx="1"/>
          </p:nvPr>
        </p:nvPicPr>
        <p:blipFill>
          <a:blip r:embed="rId2"/>
          <a:stretch>
            <a:fillRect/>
          </a:stretch>
        </p:blipFill>
        <p:spPr>
          <a:xfrm>
            <a:off x="2545889" y="2603904"/>
            <a:ext cx="3842087" cy="2956856"/>
          </a:xfrm>
        </p:spPr>
      </p:pic>
      <p:pic>
        <p:nvPicPr>
          <p:cNvPr id="5" name="Picture 4">
            <a:extLst>
              <a:ext uri="{FF2B5EF4-FFF2-40B4-BE49-F238E27FC236}">
                <a16:creationId xmlns:a16="http://schemas.microsoft.com/office/drawing/2014/main" id="{D79E7073-C1F6-40E6-ABED-625E58212BB9}"/>
              </a:ext>
            </a:extLst>
          </p:cNvPr>
          <p:cNvPicPr>
            <a:picLocks noChangeAspect="1"/>
          </p:cNvPicPr>
          <p:nvPr/>
        </p:nvPicPr>
        <p:blipFill>
          <a:blip r:embed="rId3"/>
          <a:stretch>
            <a:fillRect/>
          </a:stretch>
        </p:blipFill>
        <p:spPr>
          <a:xfrm>
            <a:off x="6535365" y="2570488"/>
            <a:ext cx="3185809" cy="3390246"/>
          </a:xfrm>
          <a:prstGeom prst="rect">
            <a:avLst/>
          </a:prstGeom>
        </p:spPr>
      </p:pic>
      <p:sp>
        <p:nvSpPr>
          <p:cNvPr id="12" name="Title 1">
            <a:extLst>
              <a:ext uri="{FF2B5EF4-FFF2-40B4-BE49-F238E27FC236}">
                <a16:creationId xmlns:a16="http://schemas.microsoft.com/office/drawing/2014/main" id="{057DB07A-F996-4235-B932-C3D775A40524}"/>
              </a:ext>
            </a:extLst>
          </p:cNvPr>
          <p:cNvSpPr txBox="1">
            <a:spLocks/>
          </p:cNvSpPr>
          <p:nvPr/>
        </p:nvSpPr>
        <p:spPr>
          <a:xfrm>
            <a:off x="581192" y="702156"/>
            <a:ext cx="11029616" cy="57391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err="1"/>
              <a:t>Demonstratii</a:t>
            </a:r>
            <a:r>
              <a:rPr lang="en-US" dirty="0"/>
              <a:t> </a:t>
            </a:r>
            <a:r>
              <a:rPr lang="en-US" dirty="0" err="1"/>
              <a:t>vizuale</a:t>
            </a:r>
            <a:endParaRPr lang="en-US" dirty="0"/>
          </a:p>
        </p:txBody>
      </p:sp>
      <p:sp>
        <p:nvSpPr>
          <p:cNvPr id="15" name="Content Placeholder 2">
            <a:extLst>
              <a:ext uri="{FF2B5EF4-FFF2-40B4-BE49-F238E27FC236}">
                <a16:creationId xmlns:a16="http://schemas.microsoft.com/office/drawing/2014/main" id="{AA9FDF4D-3DD6-4D6E-8E3B-7359C476DF5B}"/>
              </a:ext>
            </a:extLst>
          </p:cNvPr>
          <p:cNvSpPr txBox="1">
            <a:spLocks/>
          </p:cNvSpPr>
          <p:nvPr/>
        </p:nvSpPr>
        <p:spPr>
          <a:xfrm>
            <a:off x="342887" y="3416079"/>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000" dirty="0" err="1">
                <a:latin typeface="Times New Roman" panose="02020603050405020304" pitchFamily="18" charset="0"/>
                <a:cs typeface="Times New Roman" panose="02020603050405020304" pitchFamily="18" charset="0"/>
              </a:rPr>
              <a:t>Inima</a:t>
            </a: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perfect</a:t>
            </a:r>
            <a:r>
              <a:rPr lang="en-US" sz="2000" b="0" i="0" dirty="0" err="1">
                <a:solidFill>
                  <a:schemeClr val="tx1"/>
                </a:solidFill>
                <a:effectLst/>
                <a:latin typeface="Times New Roman" panose="02020603050405020304" pitchFamily="18" charset="0"/>
                <a:cs typeface="Times New Roman" panose="02020603050405020304" pitchFamily="18" charset="0"/>
              </a:rPr>
              <a:t>ă</a:t>
            </a:r>
            <a:endParaRPr lang="en-US" sz="2000" dirty="0">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3E5ECFEE-400E-4711-BB8F-FA0A291636F3}"/>
              </a:ext>
            </a:extLst>
          </p:cNvPr>
          <p:cNvSpPr txBox="1">
            <a:spLocks/>
          </p:cNvSpPr>
          <p:nvPr/>
        </p:nvSpPr>
        <p:spPr>
          <a:xfrm>
            <a:off x="9291268" y="3416079"/>
            <a:ext cx="2665862" cy="98462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2000" dirty="0" err="1">
                <a:latin typeface="Times New Roman" panose="02020603050405020304" pitchFamily="18" charset="0"/>
                <a:cs typeface="Times New Roman" panose="02020603050405020304" pitchFamily="18" charset="0"/>
              </a:rPr>
              <a:t>Inima</a:t>
            </a:r>
            <a:endParaRPr lang="en-US" sz="2000" dirty="0">
              <a:latin typeface="Times New Roman" panose="02020603050405020304" pitchFamily="18" charset="0"/>
              <a:cs typeface="Times New Roman" panose="02020603050405020304" pitchFamily="18" charset="0"/>
            </a:endParaRPr>
          </a:p>
          <a:p>
            <a:pPr marL="0" indent="0" algn="ctr">
              <a:buNone/>
            </a:pPr>
            <a:r>
              <a:rPr lang="en-US" sz="2000" dirty="0" err="1">
                <a:latin typeface="Times New Roman" panose="02020603050405020304" pitchFamily="18" charset="0"/>
                <a:cs typeface="Times New Roman" panose="02020603050405020304" pitchFamily="18" charset="0"/>
              </a:rPr>
              <a:t>alterat</a:t>
            </a:r>
            <a:r>
              <a:rPr lang="en-US" sz="2000" b="0" i="0" dirty="0" err="1">
                <a:solidFill>
                  <a:schemeClr val="tx1"/>
                </a:solidFill>
                <a:effectLst/>
                <a:latin typeface="Times New Roman" panose="02020603050405020304" pitchFamily="18" charset="0"/>
                <a:cs typeface="Times New Roman" panose="02020603050405020304" pitchFamily="18" charset="0"/>
              </a:rPr>
              <a:t>ă</a:t>
            </a:r>
            <a:endParaRPr lang="en-US" sz="2000"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2BCF81B1-F9B7-430A-B3B9-868F8E71B941}"/>
              </a:ext>
            </a:extLst>
          </p:cNvPr>
          <p:cNvSpPr txBox="1">
            <a:spLocks/>
          </p:cNvSpPr>
          <p:nvPr/>
        </p:nvSpPr>
        <p:spPr>
          <a:xfrm>
            <a:off x="215507" y="5784957"/>
            <a:ext cx="5232223" cy="984620"/>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ro-RO" sz="2000" dirty="0">
                <a:latin typeface="Times New Roman" panose="02020603050405020304" pitchFamily="18" charset="0"/>
                <a:cs typeface="Times New Roman" panose="02020603050405020304" pitchFamily="18" charset="0"/>
              </a:rPr>
              <a:t>X = 16 * sin</a:t>
            </a:r>
            <a:r>
              <a:rPr lang="ro-RO"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ro-RO" sz="2000" dirty="0">
                <a:latin typeface="Times New Roman" panose="02020603050405020304" pitchFamily="18" charset="0"/>
                <a:cs typeface="Times New Roman" panose="02020603050405020304" pitchFamily="18" charset="0"/>
              </a:rPr>
              <a:t> (t)</a:t>
            </a:r>
          </a:p>
          <a:p>
            <a:pPr marL="0" indent="0" algn="ctr">
              <a:buNone/>
            </a:pPr>
            <a:r>
              <a:rPr lang="ro-RO" sz="2000" dirty="0">
                <a:latin typeface="Times New Roman" panose="02020603050405020304" pitchFamily="18" charset="0"/>
                <a:cs typeface="Times New Roman" panose="02020603050405020304" pitchFamily="18" charset="0"/>
              </a:rPr>
              <a:t>Y = 13 * cos (t) – 5 * cos (2*t) – 2 * cos (3*t) – cos(4*t)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47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EDB8E-8FC8-44AA-B686-E8259D34AB05}"/>
              </a:ext>
            </a:extLst>
          </p:cNvPr>
          <p:cNvPicPr>
            <a:picLocks noChangeAspect="1"/>
          </p:cNvPicPr>
          <p:nvPr/>
        </p:nvPicPr>
        <p:blipFill>
          <a:blip r:embed="rId2"/>
          <a:stretch>
            <a:fillRect/>
          </a:stretch>
        </p:blipFill>
        <p:spPr>
          <a:xfrm>
            <a:off x="1560539" y="2988413"/>
            <a:ext cx="4010025" cy="3086100"/>
          </a:xfrm>
          <a:prstGeom prst="rect">
            <a:avLst/>
          </a:prstGeom>
        </p:spPr>
      </p:pic>
      <p:pic>
        <p:nvPicPr>
          <p:cNvPr id="5" name="Picture 4" descr="A picture containing night&#10;&#10;Description automatically generated">
            <a:extLst>
              <a:ext uri="{FF2B5EF4-FFF2-40B4-BE49-F238E27FC236}">
                <a16:creationId xmlns:a16="http://schemas.microsoft.com/office/drawing/2014/main" id="{A9A21B8F-ED87-406B-81C7-4ABC3ED1F457}"/>
              </a:ext>
            </a:extLst>
          </p:cNvPr>
          <p:cNvPicPr>
            <a:picLocks noChangeAspect="1"/>
          </p:cNvPicPr>
          <p:nvPr/>
        </p:nvPicPr>
        <p:blipFill>
          <a:blip r:embed="rId3"/>
          <a:stretch>
            <a:fillRect/>
          </a:stretch>
        </p:blipFill>
        <p:spPr>
          <a:xfrm>
            <a:off x="6621437" y="2988413"/>
            <a:ext cx="4010025" cy="3086100"/>
          </a:xfrm>
          <a:prstGeom prst="rect">
            <a:avLst/>
          </a:prstGeom>
        </p:spPr>
      </p:pic>
      <p:sp>
        <p:nvSpPr>
          <p:cNvPr id="6" name="Title 1">
            <a:extLst>
              <a:ext uri="{FF2B5EF4-FFF2-40B4-BE49-F238E27FC236}">
                <a16:creationId xmlns:a16="http://schemas.microsoft.com/office/drawing/2014/main" id="{FC25E773-183E-4A18-9E71-7B011BCBBA75}"/>
              </a:ext>
            </a:extLst>
          </p:cNvPr>
          <p:cNvSpPr txBox="1">
            <a:spLocks/>
          </p:cNvSpPr>
          <p:nvPr/>
        </p:nvSpPr>
        <p:spPr>
          <a:xfrm>
            <a:off x="581192" y="702156"/>
            <a:ext cx="11029616" cy="57391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err="1"/>
              <a:t>Demonstratii</a:t>
            </a:r>
            <a:r>
              <a:rPr lang="en-US" dirty="0"/>
              <a:t> </a:t>
            </a:r>
            <a:r>
              <a:rPr lang="en-US" dirty="0" err="1"/>
              <a:t>vizuale</a:t>
            </a:r>
            <a:endParaRPr lang="en-US" dirty="0"/>
          </a:p>
        </p:txBody>
      </p:sp>
      <p:sp>
        <p:nvSpPr>
          <p:cNvPr id="7" name="Title 1">
            <a:extLst>
              <a:ext uri="{FF2B5EF4-FFF2-40B4-BE49-F238E27FC236}">
                <a16:creationId xmlns:a16="http://schemas.microsoft.com/office/drawing/2014/main" id="{732C14B0-305F-4F67-AA4B-9C77842A061A}"/>
              </a:ext>
            </a:extLst>
          </p:cNvPr>
          <p:cNvSpPr>
            <a:spLocks noGrp="1"/>
          </p:cNvSpPr>
          <p:nvPr>
            <p:ph type="title"/>
          </p:nvPr>
        </p:nvSpPr>
        <p:spPr>
          <a:xfrm>
            <a:off x="2402587" y="1957418"/>
            <a:ext cx="7386825" cy="499883"/>
          </a:xfrm>
        </p:spPr>
        <p:txBody>
          <a:bodyPr>
            <a:normAutofit/>
          </a:bodyPr>
          <a:lstStyle/>
          <a:p>
            <a:pPr algn="ctr"/>
            <a:r>
              <a:rPr lang="en-US" sz="1800" dirty="0" err="1">
                <a:latin typeface="Times New Roman" panose="02020603050405020304" pitchFamily="18" charset="0"/>
                <a:cs typeface="Times New Roman" panose="02020603050405020304" pitchFamily="18" charset="0"/>
              </a:rPr>
              <a:t>Alterarea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desenului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unei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inimi</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85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B8138-8DD6-4971-86B5-33018C0C1976}"/>
              </a:ext>
            </a:extLst>
          </p:cNvPr>
          <p:cNvSpPr>
            <a:spLocks noGrp="1"/>
          </p:cNvSpPr>
          <p:nvPr>
            <p:ph type="title"/>
          </p:nvPr>
        </p:nvSpPr>
        <p:spPr>
          <a:xfrm>
            <a:off x="581192" y="702156"/>
            <a:ext cx="11029616" cy="867337"/>
          </a:xfrm>
        </p:spPr>
        <p:txBody>
          <a:bodyPr/>
          <a:lstStyle/>
          <a:p>
            <a:pPr algn="ctr"/>
            <a:r>
              <a:rPr lang="ro-RO" dirty="0">
                <a:latin typeface="Times New Roman" panose="02020603050405020304" pitchFamily="18" charset="0"/>
                <a:cs typeface="Times New Roman" panose="02020603050405020304" pitchFamily="18" charset="0"/>
              </a:rPr>
              <a:t>Concluzii</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2DD873-BCD2-494D-9CDC-13A1E2DA5B5C}"/>
              </a:ext>
            </a:extLst>
          </p:cNvPr>
          <p:cNvSpPr>
            <a:spLocks noGrp="1"/>
          </p:cNvSpPr>
          <p:nvPr>
            <p:ph idx="1"/>
          </p:nvPr>
        </p:nvSpPr>
        <p:spPr/>
        <p:txBody>
          <a:bodyPr>
            <a:normAutofit fontScale="92500" lnSpcReduction="10000"/>
          </a:bodyPr>
          <a:lstStyle/>
          <a:p>
            <a:r>
              <a:rPr lang="ro-RO" dirty="0">
                <a:latin typeface="Times New Roman" panose="02020603050405020304" pitchFamily="18" charset="0"/>
                <a:cs typeface="Times New Roman" panose="02020603050405020304" pitchFamily="18" charset="0"/>
              </a:rPr>
              <a:t>Algoritmul Zgomotul </a:t>
            </a:r>
            <a:r>
              <a:rPr lang="ro-RO" dirty="0" err="1">
                <a:latin typeface="Times New Roman" panose="02020603050405020304" pitchFamily="18" charset="0"/>
                <a:cs typeface="Times New Roman" panose="02020603050405020304" pitchFamily="18" charset="0"/>
              </a:rPr>
              <a:t>Perlin</a:t>
            </a:r>
            <a:r>
              <a:rPr lang="ro-RO" dirty="0">
                <a:latin typeface="Times New Roman" panose="02020603050405020304" pitchFamily="18" charset="0"/>
                <a:cs typeface="Times New Roman" panose="02020603050405020304" pitchFamily="18" charset="0"/>
              </a:rPr>
              <a:t> este des întâlnit în industrie, dar complicat </a:t>
            </a:r>
            <a:r>
              <a:rPr lang="en-US" dirty="0">
                <a:latin typeface="Times New Roman" panose="02020603050405020304" pitchFamily="18" charset="0"/>
                <a:cs typeface="Times New Roman" panose="02020603050405020304" pitchFamily="18" charset="0"/>
              </a:rPr>
              <a:t>de </a:t>
            </a:r>
            <a:r>
              <a:rPr lang="ro-RO" dirty="0">
                <a:latin typeface="Times New Roman" panose="02020603050405020304" pitchFamily="18" charset="0"/>
                <a:cs typeface="Times New Roman" panose="02020603050405020304" pitchFamily="18" charset="0"/>
              </a:rPr>
              <a:t>înțeles</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din cauza lipsei de documentație. Din literatura de specialitate se desprind 3 variante ale algoritmului, fără diferențe clare între acestea.</a:t>
            </a:r>
          </a:p>
          <a:p>
            <a:r>
              <a:rPr lang="ro-RO" dirty="0">
                <a:latin typeface="Times New Roman" panose="02020603050405020304" pitchFamily="18" charset="0"/>
                <a:cs typeface="Times New Roman" panose="02020603050405020304" pitchFamily="18" charset="0"/>
              </a:rPr>
              <a:t>Din punctul de vedere al lui </a:t>
            </a:r>
            <a:r>
              <a:rPr lang="ro-RO" dirty="0" err="1">
                <a:latin typeface="Times New Roman" panose="02020603050405020304" pitchFamily="18" charset="0"/>
                <a:cs typeface="Times New Roman" panose="02020603050405020304" pitchFamily="18" charset="0"/>
              </a:rPr>
              <a:t>Ken</a:t>
            </a:r>
            <a:r>
              <a:rPr lang="ro-RO" dirty="0">
                <a:latin typeface="Times New Roman" panose="02020603050405020304" pitchFamily="18" charset="0"/>
                <a:cs typeface="Times New Roman" panose="02020603050405020304" pitchFamily="18" charset="0"/>
              </a:rPr>
              <a:t> </a:t>
            </a:r>
            <a:r>
              <a:rPr lang="ro-RO" dirty="0" err="1">
                <a:latin typeface="Times New Roman" panose="02020603050405020304" pitchFamily="18" charset="0"/>
                <a:cs typeface="Times New Roman" panose="02020603050405020304" pitchFamily="18" charset="0"/>
              </a:rPr>
              <a:t>Perlin</a:t>
            </a:r>
            <a:r>
              <a:rPr lang="ro-RO" dirty="0">
                <a:latin typeface="Times New Roman" panose="02020603050405020304" pitchFamily="18" charset="0"/>
                <a:cs typeface="Times New Roman" panose="02020603050405020304" pitchFamily="18" charset="0"/>
              </a:rPr>
              <a:t>, cele 3 metode ar trebui să ajungă la același rezultat, dar se poate observa vizual că texturile obținute sunt diferite.</a:t>
            </a:r>
          </a:p>
          <a:p>
            <a:r>
              <a:rPr lang="ro-RO" dirty="0">
                <a:latin typeface="Times New Roman" panose="02020603050405020304" pitchFamily="18" charset="0"/>
                <a:cs typeface="Times New Roman" panose="02020603050405020304" pitchFamily="18" charset="0"/>
              </a:rPr>
              <a:t>Zgomotul clasic este în continuare cel mai folosit, cu toate că este cea mai lentă versiune și are artefacte vizuale.</a:t>
            </a:r>
          </a:p>
          <a:p>
            <a:r>
              <a:rPr lang="ro-RO" dirty="0">
                <a:effectLst/>
                <a:latin typeface="Times New Roman" panose="02020603050405020304" pitchFamily="18" charset="0"/>
                <a:ea typeface="Arial" panose="020B0604020202020204" pitchFamily="34" charset="0"/>
                <a:cs typeface="Times New Roman" panose="02020603050405020304" pitchFamily="18" charset="0"/>
              </a:rPr>
              <a:t>Posibilele dezvoltări ale cercetării sunt pe partea extinderii librăriei</a:t>
            </a:r>
            <a:r>
              <a:rPr lang="en-US" dirty="0">
                <a:effectLst/>
                <a:latin typeface="Times New Roman" panose="02020603050405020304" pitchFamily="18" charset="0"/>
                <a:ea typeface="Arial" panose="020B0604020202020204" pitchFamily="34" charset="0"/>
                <a:cs typeface="Times New Roman" panose="02020603050405020304" pitchFamily="18" charset="0"/>
              </a:rPr>
              <a:t>:</a:t>
            </a:r>
            <a:r>
              <a:rPr lang="ro-RO"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implementarea</a:t>
            </a:r>
            <a:r>
              <a:rPr lang="ro-RO" dirty="0">
                <a:effectLst/>
                <a:latin typeface="Times New Roman" panose="02020603050405020304" pitchFamily="18" charset="0"/>
                <a:ea typeface="Arial" panose="020B0604020202020204" pitchFamily="34" charset="0"/>
                <a:cs typeface="Times New Roman" panose="02020603050405020304" pitchFamily="18" charset="0"/>
              </a:rPr>
              <a:t> </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Value</a:t>
            </a:r>
            <a:r>
              <a:rPr lang="ro-RO" dirty="0">
                <a:effectLst/>
                <a:latin typeface="Times New Roman" panose="02020603050405020304" pitchFamily="18" charset="0"/>
                <a:ea typeface="Arial" panose="020B0604020202020204" pitchFamily="34" charset="0"/>
                <a:cs typeface="Times New Roman" panose="02020603050405020304" pitchFamily="18" charset="0"/>
              </a:rPr>
              <a:t> </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Noise</a:t>
            </a:r>
            <a:r>
              <a:rPr lang="ro-RO" dirty="0">
                <a:effectLst/>
                <a:latin typeface="Times New Roman" panose="02020603050405020304" pitchFamily="18" charset="0"/>
                <a:ea typeface="Arial" panose="020B0604020202020204" pitchFamily="34" charset="0"/>
                <a:cs typeface="Times New Roman" panose="02020603050405020304" pitchFamily="18" charset="0"/>
              </a:rPr>
              <a:t>, diagrame </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Voronoi</a:t>
            </a:r>
            <a:r>
              <a:rPr lang="en-US" dirty="0">
                <a:latin typeface="Times New Roman" panose="02020603050405020304" pitchFamily="18" charset="0"/>
                <a:ea typeface="Arial" panose="020B0604020202020204" pitchFamily="34" charset="0"/>
                <a:cs typeface="Times New Roman" panose="02020603050405020304" pitchFamily="18" charset="0"/>
              </a:rPr>
              <a:t>,</a:t>
            </a:r>
            <a:r>
              <a:rPr lang="ro-RO" dirty="0">
                <a:effectLst/>
                <a:latin typeface="Times New Roman" panose="02020603050405020304" pitchFamily="18" charset="0"/>
                <a:ea typeface="Arial" panose="020B0604020202020204" pitchFamily="34" charset="0"/>
                <a:cs typeface="Times New Roman" panose="02020603050405020304" pitchFamily="18" charset="0"/>
              </a:rPr>
              <a:t> L-</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System</a:t>
            </a:r>
            <a:r>
              <a:rPr lang="en-US" dirty="0">
                <a:latin typeface="Times New Roman" panose="02020603050405020304" pitchFamily="18" charset="0"/>
                <a:ea typeface="Arial" panose="020B0604020202020204" pitchFamily="34" charset="0"/>
                <a:cs typeface="Times New Roman" panose="02020603050405020304" pitchFamily="18" charset="0"/>
              </a:rPr>
              <a:t> </a:t>
            </a:r>
            <a:r>
              <a:rPr lang="en-US" dirty="0" err="1">
                <a:latin typeface="Times New Roman" panose="02020603050405020304" pitchFamily="18" charset="0"/>
                <a:ea typeface="Arial" panose="020B0604020202020204" pitchFamily="34" charset="0"/>
                <a:cs typeface="Times New Roman" panose="02020603050405020304" pitchFamily="18" charset="0"/>
              </a:rPr>
              <a:t>și</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ro-RO" dirty="0">
                <a:effectLst/>
                <a:latin typeface="Times New Roman" panose="02020603050405020304" pitchFamily="18" charset="0"/>
                <a:ea typeface="Arial" panose="020B0604020202020204" pitchFamily="34" charset="0"/>
                <a:cs typeface="Times New Roman" panose="02020603050405020304" pitchFamily="18" charset="0"/>
              </a:rPr>
              <a:t>generalizarea funcțiilor de </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Perlin</a:t>
            </a:r>
            <a:r>
              <a:rPr lang="ro-RO" dirty="0">
                <a:effectLst/>
                <a:latin typeface="Times New Roman" panose="02020603050405020304" pitchFamily="18" charset="0"/>
                <a:ea typeface="Arial" panose="020B0604020202020204" pitchFamily="34" charset="0"/>
                <a:cs typeface="Times New Roman" panose="02020603050405020304" pitchFamily="18" charset="0"/>
              </a:rPr>
              <a:t> </a:t>
            </a:r>
            <a:r>
              <a:rPr lang="ro-RO" dirty="0" err="1">
                <a:effectLst/>
                <a:latin typeface="Times New Roman" panose="02020603050405020304" pitchFamily="18" charset="0"/>
                <a:ea typeface="Arial" panose="020B0604020202020204" pitchFamily="34" charset="0"/>
                <a:cs typeface="Times New Roman" panose="02020603050405020304" pitchFamily="18" charset="0"/>
              </a:rPr>
              <a:t>Noise</a:t>
            </a:r>
            <a:r>
              <a:rPr lang="ro-RO" dirty="0">
                <a:effectLst/>
                <a:latin typeface="Times New Roman" panose="02020603050405020304" pitchFamily="18" charset="0"/>
                <a:ea typeface="Arial" panose="020B0604020202020204" pitchFamily="34" charset="0"/>
                <a:cs typeface="Times New Roman" panose="02020603050405020304" pitchFamily="18" charset="0"/>
              </a:rPr>
              <a:t> pe N</a:t>
            </a:r>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en-US" dirty="0" err="1">
                <a:effectLst/>
                <a:latin typeface="Times New Roman" panose="02020603050405020304" pitchFamily="18" charset="0"/>
                <a:ea typeface="Arial" panose="020B0604020202020204" pitchFamily="34" charset="0"/>
                <a:cs typeface="Times New Roman" panose="02020603050405020304" pitchFamily="18" charset="0"/>
              </a:rPr>
              <a:t>dimensiuni</a:t>
            </a:r>
            <a:r>
              <a:rPr lang="en-US" dirty="0">
                <a:effectLst/>
                <a:latin typeface="Times New Roman" panose="02020603050405020304" pitchFamily="18" charset="0"/>
                <a:ea typeface="Arial" panose="020B0604020202020204" pitchFamily="34" charset="0"/>
                <a:cs typeface="Times New Roman" panose="02020603050405020304" pitchFamily="18" charset="0"/>
              </a:rPr>
              <a:t>.</a:t>
            </a:r>
          </a:p>
          <a:p>
            <a:r>
              <a:rPr lang="ro-RO" dirty="0">
                <a:effectLst/>
                <a:latin typeface="Times New Roman" panose="02020603050405020304" pitchFamily="18" charset="0"/>
                <a:ea typeface="Arial" panose="020B0604020202020204" pitchFamily="34" charset="0"/>
                <a:cs typeface="Times New Roman" panose="02020603050405020304" pitchFamily="18" charset="0"/>
              </a:rPr>
              <a:t>Librăria </a:t>
            </a:r>
            <a:r>
              <a:rPr lang="en-US" dirty="0">
                <a:latin typeface="Times New Roman" panose="02020603050405020304" pitchFamily="18" charset="0"/>
                <a:ea typeface="Arial" panose="020B0604020202020204" pitchFamily="34" charset="0"/>
                <a:cs typeface="Times New Roman" panose="02020603050405020304" pitchFamily="18" charset="0"/>
              </a:rPr>
              <a:t>are </a:t>
            </a:r>
            <a:r>
              <a:rPr lang="ro-RO" dirty="0">
                <a:latin typeface="Times New Roman" panose="02020603050405020304" pitchFamily="18" charset="0"/>
                <a:ea typeface="Arial" panose="020B0604020202020204" pitchFamily="34" charset="0"/>
                <a:cs typeface="Times New Roman" panose="02020603050405020304" pitchFamily="18" charset="0"/>
              </a:rPr>
              <a:t>implementată algoritmul clasic pe N dimensiuni, și Simplex </a:t>
            </a:r>
            <a:r>
              <a:rPr lang="ro-RO" dirty="0" err="1">
                <a:latin typeface="Times New Roman" panose="02020603050405020304" pitchFamily="18" charset="0"/>
                <a:ea typeface="Arial" panose="020B0604020202020204" pitchFamily="34" charset="0"/>
                <a:cs typeface="Times New Roman" panose="02020603050405020304" pitchFamily="18" charset="0"/>
              </a:rPr>
              <a:t>Noise-ul</a:t>
            </a:r>
            <a:r>
              <a:rPr lang="ro-RO" dirty="0">
                <a:latin typeface="Times New Roman" panose="02020603050405020304" pitchFamily="18" charset="0"/>
                <a:ea typeface="Arial" panose="020B0604020202020204" pitchFamily="34" charset="0"/>
                <a:cs typeface="Times New Roman" panose="02020603050405020304" pitchFamily="18" charset="0"/>
              </a:rPr>
              <a:t> (cel din urmă fiind incomplet, și implementat doar in scop educațional)</a:t>
            </a:r>
            <a:r>
              <a:rPr lang="en-US" dirty="0">
                <a:latin typeface="Times New Roman" panose="02020603050405020304" pitchFamily="18" charset="0"/>
                <a:ea typeface="Arial" panose="020B0604020202020204" pitchFamily="34" charset="0"/>
                <a:cs typeface="Times New Roman" panose="02020603050405020304" pitchFamily="18" charset="0"/>
              </a:rPr>
              <a:t> </a:t>
            </a:r>
            <a:endParaRPr lang="ro-RO" dirty="0">
              <a:effectLst/>
              <a:latin typeface="Times New Roman" panose="02020603050405020304" pitchFamily="18" charset="0"/>
              <a:ea typeface="Arial" panose="020B0604020202020204" pitchFamily="34" charset="0"/>
              <a:cs typeface="Times New Roman" panose="02020603050405020304" pitchFamily="18" charset="0"/>
            </a:endParaRPr>
          </a:p>
          <a:p>
            <a:r>
              <a:rPr lang="en-US" b="0" i="0" dirty="0">
                <a:solidFill>
                  <a:srgbClr val="1A1A1B"/>
                </a:solidFill>
                <a:effectLst/>
                <a:latin typeface="Noto Sans"/>
              </a:rPr>
              <a:t>Ken Perlin a pus brevet in 2001 pe </a:t>
            </a:r>
            <a:r>
              <a:rPr lang="en-US" dirty="0">
                <a:solidFill>
                  <a:srgbClr val="1A1A1B"/>
                </a:solidFill>
                <a:latin typeface="Noto Sans"/>
              </a:rPr>
              <a:t>Simplex Noise </a:t>
            </a:r>
            <a:r>
              <a:rPr lang="ro-RO" dirty="0">
                <a:solidFill>
                  <a:srgbClr val="1A1A1B"/>
                </a:solidFill>
                <a:latin typeface="Noto Sans"/>
              </a:rPr>
              <a:t>pentru</a:t>
            </a:r>
            <a:r>
              <a:rPr lang="en-US" dirty="0">
                <a:solidFill>
                  <a:srgbClr val="1A1A1B"/>
                </a:solidFill>
                <a:latin typeface="Noto Sans"/>
              </a:rPr>
              <a:t> </a:t>
            </a:r>
            <a:r>
              <a:rPr lang="en-US" dirty="0" err="1">
                <a:solidFill>
                  <a:srgbClr val="1A1A1B"/>
                </a:solidFill>
                <a:latin typeface="Noto Sans"/>
              </a:rPr>
              <a:t>utilizarea</a:t>
            </a:r>
            <a:r>
              <a:rPr lang="en-US" dirty="0">
                <a:solidFill>
                  <a:srgbClr val="1A1A1B"/>
                </a:solidFill>
                <a:latin typeface="Noto Sans"/>
              </a:rPr>
              <a:t> in 3 </a:t>
            </a:r>
            <a:r>
              <a:rPr lang="en-US" dirty="0" err="1">
                <a:solidFill>
                  <a:srgbClr val="1A1A1B"/>
                </a:solidFill>
                <a:latin typeface="Noto Sans"/>
              </a:rPr>
              <a:t>dimensiuni</a:t>
            </a:r>
            <a:r>
              <a:rPr lang="en-US" dirty="0">
                <a:solidFill>
                  <a:srgbClr val="1A1A1B"/>
                </a:solidFill>
                <a:latin typeface="Noto Sans"/>
              </a:rPr>
              <a:t> </a:t>
            </a:r>
            <a:r>
              <a:rPr lang="en-US" dirty="0" err="1">
                <a:solidFill>
                  <a:srgbClr val="1A1A1B"/>
                </a:solidFill>
                <a:latin typeface="Noto Sans"/>
              </a:rPr>
              <a:t>sau</a:t>
            </a:r>
            <a:r>
              <a:rPr lang="en-US" dirty="0">
                <a:solidFill>
                  <a:srgbClr val="1A1A1B"/>
                </a:solidFill>
                <a:latin typeface="Noto Sans"/>
              </a:rPr>
              <a:t> </a:t>
            </a:r>
            <a:r>
              <a:rPr lang="en-US" dirty="0" err="1">
                <a:solidFill>
                  <a:srgbClr val="1A1A1B"/>
                </a:solidFill>
                <a:latin typeface="Noto Sans"/>
              </a:rPr>
              <a:t>mai</a:t>
            </a:r>
            <a:r>
              <a:rPr lang="en-US" dirty="0">
                <a:solidFill>
                  <a:srgbClr val="1A1A1B"/>
                </a:solidFill>
                <a:latin typeface="Noto Sans"/>
              </a:rPr>
              <a:t> mare. </a:t>
            </a:r>
            <a:r>
              <a:rPr lang="en-US" dirty="0" err="1">
                <a:solidFill>
                  <a:srgbClr val="1A1A1B"/>
                </a:solidFill>
                <a:latin typeface="Noto Sans"/>
              </a:rPr>
              <a:t>Recomandarea</a:t>
            </a:r>
            <a:r>
              <a:rPr lang="en-US" dirty="0">
                <a:solidFill>
                  <a:srgbClr val="1A1A1B"/>
                </a:solidFill>
                <a:latin typeface="Noto Sans"/>
              </a:rPr>
              <a:t> </a:t>
            </a:r>
            <a:r>
              <a:rPr lang="en-US" dirty="0" err="1">
                <a:solidFill>
                  <a:srgbClr val="1A1A1B"/>
                </a:solidFill>
                <a:latin typeface="Noto Sans"/>
              </a:rPr>
              <a:t>fiind</a:t>
            </a:r>
            <a:r>
              <a:rPr lang="en-US" dirty="0">
                <a:solidFill>
                  <a:srgbClr val="1A1A1B"/>
                </a:solidFill>
                <a:latin typeface="Noto Sans"/>
              </a:rPr>
              <a:t> </a:t>
            </a:r>
            <a:r>
              <a:rPr lang="en-US" dirty="0" err="1">
                <a:solidFill>
                  <a:srgbClr val="1A1A1B"/>
                </a:solidFill>
                <a:latin typeface="Noto Sans"/>
              </a:rPr>
              <a:t>folosirea</a:t>
            </a:r>
            <a:r>
              <a:rPr lang="en-US" dirty="0">
                <a:solidFill>
                  <a:srgbClr val="1A1A1B"/>
                </a:solidFill>
                <a:latin typeface="Noto Sans"/>
              </a:rPr>
              <a:t> </a:t>
            </a:r>
            <a:r>
              <a:rPr lang="en-US" dirty="0" err="1">
                <a:solidFill>
                  <a:srgbClr val="1A1A1B"/>
                </a:solidFill>
                <a:latin typeface="Noto Sans"/>
              </a:rPr>
              <a:t>variantei</a:t>
            </a:r>
            <a:r>
              <a:rPr lang="en-US" dirty="0">
                <a:solidFill>
                  <a:srgbClr val="1A1A1B"/>
                </a:solidFill>
                <a:latin typeface="Noto Sans"/>
              </a:rPr>
              <a:t> </a:t>
            </a:r>
            <a:r>
              <a:rPr lang="ro-RO" dirty="0">
                <a:solidFill>
                  <a:srgbClr val="1A1A1B"/>
                </a:solidFill>
                <a:latin typeface="Noto Sans"/>
              </a:rPr>
              <a:t>îmbunătățite</a:t>
            </a:r>
            <a:r>
              <a:rPr lang="en-US" dirty="0">
                <a:solidFill>
                  <a:srgbClr val="1A1A1B"/>
                </a:solidFill>
                <a:latin typeface="Noto Sans"/>
              </a:rPr>
              <a:t>.</a:t>
            </a:r>
            <a:endParaRPr lang="ro-RO"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ro-RO" dirty="0"/>
          </a:p>
        </p:txBody>
      </p:sp>
    </p:spTree>
    <p:extLst>
      <p:ext uri="{BB962C8B-B14F-4D97-AF65-F5344CB8AC3E}">
        <p14:creationId xmlns:p14="http://schemas.microsoft.com/office/powerpoint/2010/main" val="208914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C5B9-1FC4-40A6-850F-9096779CE727}"/>
              </a:ext>
            </a:extLst>
          </p:cNvPr>
          <p:cNvSpPr>
            <a:spLocks noGrp="1"/>
          </p:cNvSpPr>
          <p:nvPr>
            <p:ph type="title"/>
          </p:nvPr>
        </p:nvSpPr>
        <p:spPr>
          <a:xfrm>
            <a:off x="581192" y="775604"/>
            <a:ext cx="11029616" cy="689916"/>
          </a:xfrm>
        </p:spPr>
        <p:txBody>
          <a:bodyPr/>
          <a:lstStyle/>
          <a:p>
            <a:pPr algn="ctr"/>
            <a:r>
              <a:rPr lang="en-US" dirty="0" err="1"/>
              <a:t>Tehnologiile</a:t>
            </a:r>
            <a:r>
              <a:rPr lang="en-US" dirty="0"/>
              <a:t> </a:t>
            </a:r>
            <a:r>
              <a:rPr lang="en-US" dirty="0" err="1"/>
              <a:t>folosite</a:t>
            </a:r>
            <a:endParaRPr lang="en-US" dirty="0"/>
          </a:p>
        </p:txBody>
      </p:sp>
      <p:pic>
        <p:nvPicPr>
          <p:cNvPr id="4098" name="Picture 2" descr="Github : all about this code hosting platform - DSX Hub">
            <a:extLst>
              <a:ext uri="{FF2B5EF4-FFF2-40B4-BE49-F238E27FC236}">
                <a16:creationId xmlns:a16="http://schemas.microsoft.com/office/drawing/2014/main" id="{6AC0318D-FC38-4331-A443-8EDD789983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73" t="3097" r="21045"/>
          <a:stretch/>
        </p:blipFill>
        <p:spPr bwMode="auto">
          <a:xfrm>
            <a:off x="4855352" y="1877547"/>
            <a:ext cx="2550365" cy="24911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ity Technologies - Wikipedia">
            <a:extLst>
              <a:ext uri="{FF2B5EF4-FFF2-40B4-BE49-F238E27FC236}">
                <a16:creationId xmlns:a16="http://schemas.microsoft.com/office/drawing/2014/main" id="{06A0E6F9-BA5B-45AE-AA51-FFD623406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298" y="2287773"/>
            <a:ext cx="3714259" cy="13443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F1B036-2328-401B-8DC6-4904858BF615}"/>
              </a:ext>
            </a:extLst>
          </p:cNvPr>
          <p:cNvPicPr>
            <a:picLocks noChangeAspect="1"/>
          </p:cNvPicPr>
          <p:nvPr/>
        </p:nvPicPr>
        <p:blipFill rotWithShape="1">
          <a:blip r:embed="rId4"/>
          <a:srcRect l="1569"/>
          <a:stretch/>
        </p:blipFill>
        <p:spPr>
          <a:xfrm>
            <a:off x="1058508" y="1925711"/>
            <a:ext cx="2535842" cy="2442948"/>
          </a:xfrm>
          <a:prstGeom prst="rect">
            <a:avLst/>
          </a:prstGeom>
        </p:spPr>
      </p:pic>
      <p:sp>
        <p:nvSpPr>
          <p:cNvPr id="9" name="TextBox 8">
            <a:extLst>
              <a:ext uri="{FF2B5EF4-FFF2-40B4-BE49-F238E27FC236}">
                <a16:creationId xmlns:a16="http://schemas.microsoft.com/office/drawing/2014/main" id="{9DED9886-F34E-41E4-B897-4A8466CD8D49}"/>
              </a:ext>
            </a:extLst>
          </p:cNvPr>
          <p:cNvSpPr txBox="1"/>
          <p:nvPr/>
        </p:nvSpPr>
        <p:spPr>
          <a:xfrm>
            <a:off x="8086298" y="4763439"/>
            <a:ext cx="3714258" cy="646331"/>
          </a:xfrm>
          <a:prstGeom prst="rect">
            <a:avLst/>
          </a:prstGeom>
          <a:noFill/>
        </p:spPr>
        <p:txBody>
          <a:bodyPr wrap="square">
            <a:spAutoFit/>
          </a:bodyPr>
          <a:lstStyle/>
          <a:p>
            <a:pPr marL="0" marR="0" indent="457200" algn="ctr">
              <a:lnSpc>
                <a:spcPct val="100000"/>
              </a:lnSpc>
              <a:spcBef>
                <a:spcPts val="0"/>
              </a:spcBef>
              <a:spcAft>
                <a:spcPts val="0"/>
              </a:spcAft>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Folosirea</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game-</a:t>
            </a:r>
            <a:r>
              <a:rPr lang="ro-RO" sz="1800" dirty="0" err="1">
                <a:effectLst/>
                <a:latin typeface="Times New Roman" panose="02020603050405020304" pitchFamily="18" charset="0"/>
                <a:ea typeface="Times New Roman" panose="02020603050405020304" pitchFamily="18" charset="0"/>
                <a:cs typeface="Times New Roman" panose="02020603050405020304" pitchFamily="18" charset="0"/>
              </a:rPr>
              <a:t>engine</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-ului Unity3D</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pentru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ro-RO" dirty="0">
                <a:latin typeface="Times New Roman" panose="02020603050405020304" pitchFamily="18" charset="0"/>
                <a:ea typeface="Times New Roman" panose="02020603050405020304" pitchFamily="18" charset="0"/>
                <a:cs typeface="Times New Roman" panose="02020603050405020304" pitchFamily="18" charset="0"/>
              </a:rPr>
              <a:t>d</a:t>
            </a:r>
            <a:r>
              <a:rPr lang="ro-RO" sz="1800" dirty="0">
                <a:latin typeface="Times New Roman" panose="02020603050405020304" pitchFamily="18" charset="0"/>
                <a:ea typeface="Times New Roman" panose="02020603050405020304" pitchFamily="18" charset="0"/>
                <a:cs typeface="Times New Roman" panose="02020603050405020304" pitchFamily="18" charset="0"/>
              </a:rPr>
              <a:t>emonstra</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ț</a:t>
            </a:r>
            <a:r>
              <a:rPr lang="ro-RO" sz="1800" dirty="0">
                <a:latin typeface="Times New Roman" panose="02020603050405020304" pitchFamily="18" charset="0"/>
                <a:ea typeface="Times New Roman" panose="02020603050405020304" pitchFamily="18" charset="0"/>
                <a:cs typeface="Times New Roman" panose="02020603050405020304" pitchFamily="18" charset="0"/>
              </a:rPr>
              <a:t>ii</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vizuale</a:t>
            </a:r>
            <a:endParaRPr lang="en-US" dirty="0"/>
          </a:p>
        </p:txBody>
      </p:sp>
      <p:sp>
        <p:nvSpPr>
          <p:cNvPr id="11" name="TextBox 10">
            <a:extLst>
              <a:ext uri="{FF2B5EF4-FFF2-40B4-BE49-F238E27FC236}">
                <a16:creationId xmlns:a16="http://schemas.microsoft.com/office/drawing/2014/main" id="{019F29EA-6056-4F0A-9F46-C6DB4CE3E6A9}"/>
              </a:ext>
            </a:extLst>
          </p:cNvPr>
          <p:cNvSpPr txBox="1"/>
          <p:nvPr/>
        </p:nvSpPr>
        <p:spPr>
          <a:xfrm>
            <a:off x="4174772" y="4763439"/>
            <a:ext cx="3418764" cy="646331"/>
          </a:xfrm>
          <a:prstGeom prst="rect">
            <a:avLst/>
          </a:prstGeom>
          <a:noFill/>
        </p:spPr>
        <p:txBody>
          <a:bodyPr wrap="square">
            <a:spAutoFit/>
          </a:bodyPr>
          <a:lstStyle/>
          <a:p>
            <a:pPr marL="0" marR="0" indent="457200" algn="ctr">
              <a:lnSpc>
                <a:spcPct val="100000"/>
              </a:lnSpc>
              <a:spcBef>
                <a:spcPts val="0"/>
              </a:spcBef>
              <a:spcAft>
                <a:spcPts val="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C</a:t>
            </a:r>
            <a:r>
              <a:rPr lang="ro-RO" sz="1800" dirty="0" err="1">
                <a:effectLst/>
                <a:latin typeface="Times New Roman" panose="02020603050405020304" pitchFamily="18" charset="0"/>
                <a:ea typeface="Times New Roman" panose="02020603050405020304" pitchFamily="18" charset="0"/>
                <a:cs typeface="Times New Roman" panose="02020603050405020304" pitchFamily="18" charset="0"/>
              </a:rPr>
              <a:t>ăutări</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 pe </a:t>
            </a:r>
            <a:r>
              <a:rPr lang="ro-RO" sz="18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457200" algn="ctr">
              <a:lnSpc>
                <a:spcPct val="100000"/>
              </a:lnSpc>
              <a:spcBef>
                <a:spcPts val="0"/>
              </a:spcBef>
              <a:spcAft>
                <a:spcPts val="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entru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proiecte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similare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B34ECE7-71D9-4CAE-BA98-9939B92A1381}"/>
              </a:ext>
            </a:extLst>
          </p:cNvPr>
          <p:cNvSpPr txBox="1"/>
          <p:nvPr/>
        </p:nvSpPr>
        <p:spPr>
          <a:xfrm>
            <a:off x="348433" y="4763439"/>
            <a:ext cx="3696687" cy="369332"/>
          </a:xfrm>
          <a:prstGeom prst="rect">
            <a:avLst/>
          </a:prstGeom>
          <a:noFill/>
        </p:spPr>
        <p:txBody>
          <a:bodyPr wrap="square">
            <a:spAutoFit/>
          </a:bodyPr>
          <a:lstStyle/>
          <a:p>
            <a:pPr marL="0" marR="0" indent="457200" algn="ctr">
              <a:lnSpc>
                <a:spcPct val="10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Algoritmul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Perlin Noise</a:t>
            </a:r>
          </a:p>
        </p:txBody>
      </p:sp>
      <p:pic>
        <p:nvPicPr>
          <p:cNvPr id="1026" name="Picture 2" descr="Microsoft Visual C++ - Wikipedia">
            <a:extLst>
              <a:ext uri="{FF2B5EF4-FFF2-40B4-BE49-F238E27FC236}">
                <a16:creationId xmlns:a16="http://schemas.microsoft.com/office/drawing/2014/main" id="{798684E2-060A-4C2D-9288-09F9D9B8A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175" y="5975031"/>
            <a:ext cx="654277" cy="6455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 - Wikipedia">
            <a:extLst>
              <a:ext uri="{FF2B5EF4-FFF2-40B4-BE49-F238E27FC236}">
                <a16:creationId xmlns:a16="http://schemas.microsoft.com/office/drawing/2014/main" id="{10E28916-FBDB-4A72-A92D-137FD0271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0421" y="5989136"/>
            <a:ext cx="574309" cy="645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 years anniversary of C# programming language. What the future holds. -  Avenga">
            <a:extLst>
              <a:ext uri="{FF2B5EF4-FFF2-40B4-BE49-F238E27FC236}">
                <a16:creationId xmlns:a16="http://schemas.microsoft.com/office/drawing/2014/main" id="{78695E5F-C12D-4F3C-9733-4B292C510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4730" y="5988398"/>
            <a:ext cx="1149033"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18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E363F4-DD25-4AC8-A498-9AF381E97FB3}"/>
              </a:ext>
            </a:extLst>
          </p:cNvPr>
          <p:cNvPicPr>
            <a:picLocks noChangeAspect="1"/>
          </p:cNvPicPr>
          <p:nvPr/>
        </p:nvPicPr>
        <p:blipFill rotWithShape="1">
          <a:blip r:embed="rId2"/>
          <a:srcRect/>
          <a:stretch/>
        </p:blipFill>
        <p:spPr>
          <a:xfrm>
            <a:off x="0" y="330385"/>
            <a:ext cx="12192000" cy="6527615"/>
          </a:xfrm>
          <a:prstGeom prst="rect">
            <a:avLst/>
          </a:prstGeom>
        </p:spPr>
      </p:pic>
      <p:sp>
        <p:nvSpPr>
          <p:cNvPr id="2" name="Title 1">
            <a:extLst>
              <a:ext uri="{FF2B5EF4-FFF2-40B4-BE49-F238E27FC236}">
                <a16:creationId xmlns:a16="http://schemas.microsoft.com/office/drawing/2014/main" id="{0095B680-5DE0-4C31-BA08-167B882DED08}"/>
              </a:ext>
            </a:extLst>
          </p:cNvPr>
          <p:cNvSpPr>
            <a:spLocks noGrp="1"/>
          </p:cNvSpPr>
          <p:nvPr>
            <p:ph type="title"/>
          </p:nvPr>
        </p:nvSpPr>
        <p:spPr>
          <a:xfrm>
            <a:off x="461052" y="702156"/>
            <a:ext cx="6346890" cy="1186714"/>
          </a:xfrm>
        </p:spPr>
        <p:txBody>
          <a:bodyPr/>
          <a:lstStyle/>
          <a:p>
            <a:r>
              <a:rPr lang="en-US" sz="3200" b="0" i="0" cap="all" dirty="0">
                <a:solidFill>
                  <a:schemeClr val="tx1"/>
                </a:solidFill>
                <a:effectLst/>
                <a:latin typeface="Times New Roman" panose="02020603050405020304" pitchFamily="18" charset="0"/>
              </a:rPr>
              <a:t>MOTIVAȚIA</a:t>
            </a:r>
            <a:br>
              <a:rPr lang="en-US" sz="2800" dirty="0">
                <a:solidFill>
                  <a:schemeClr val="tx1"/>
                </a:solidFill>
                <a:latin typeface="Times New Roman" panose="02020603050405020304" pitchFamily="18" charset="0"/>
                <a:cs typeface="Times New Roman" panose="02020603050405020304" pitchFamily="18" charset="0"/>
              </a:rPr>
            </a:br>
            <a:r>
              <a:rPr lang="en-US" sz="1800" dirty="0" err="1">
                <a:solidFill>
                  <a:schemeClr val="tx1"/>
                </a:solidFill>
                <a:latin typeface="Times New Roman" panose="02020603050405020304" pitchFamily="18" charset="0"/>
                <a:cs typeface="Times New Roman" panose="02020603050405020304" pitchFamily="18" charset="0"/>
              </a:rPr>
              <a:t>Pasiunea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pentru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jocuri</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D0EEB4-F9A8-42F7-9E0A-F13138B196D8}"/>
              </a:ext>
            </a:extLst>
          </p:cNvPr>
          <p:cNvSpPr txBox="1"/>
          <p:nvPr/>
        </p:nvSpPr>
        <p:spPr>
          <a:xfrm>
            <a:off x="1501124" y="5971178"/>
            <a:ext cx="2416729" cy="369332"/>
          </a:xfrm>
          <a:prstGeom prst="rect">
            <a:avLst/>
          </a:prstGeom>
          <a:noFill/>
        </p:spPr>
        <p:txBody>
          <a:bodyPr wrap="square">
            <a:spAutoFit/>
          </a:bodyPr>
          <a:lstStyle/>
          <a:p>
            <a:r>
              <a:rPr lang="en-US" b="0" i="0" dirty="0">
                <a:solidFill>
                  <a:srgbClr val="202124"/>
                </a:solidFill>
                <a:effectLst/>
                <a:latin typeface="Google Sans"/>
              </a:rPr>
              <a:t>(30 </a:t>
            </a:r>
            <a:r>
              <a:rPr lang="en-US" b="0" i="0" dirty="0" err="1">
                <a:solidFill>
                  <a:srgbClr val="202124"/>
                </a:solidFill>
                <a:effectLst/>
                <a:latin typeface="Google Sans"/>
              </a:rPr>
              <a:t>Septembrie</a:t>
            </a:r>
            <a:r>
              <a:rPr lang="en-US" b="0" i="0" dirty="0">
                <a:solidFill>
                  <a:srgbClr val="202124"/>
                </a:solidFill>
                <a:effectLst/>
                <a:latin typeface="Google Sans"/>
              </a:rPr>
              <a:t> 1999)</a:t>
            </a:r>
            <a:endParaRPr lang="en-US" dirty="0"/>
          </a:p>
        </p:txBody>
      </p:sp>
    </p:spTree>
    <p:extLst>
      <p:ext uri="{BB962C8B-B14F-4D97-AF65-F5344CB8AC3E}">
        <p14:creationId xmlns:p14="http://schemas.microsoft.com/office/powerpoint/2010/main" val="209108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D740-B159-40CC-9FF1-18DDF791C605}"/>
              </a:ext>
            </a:extLst>
          </p:cNvPr>
          <p:cNvSpPr>
            <a:spLocks noGrp="1"/>
          </p:cNvSpPr>
          <p:nvPr>
            <p:ph type="title"/>
          </p:nvPr>
        </p:nvSpPr>
        <p:spPr>
          <a:xfrm>
            <a:off x="581192" y="614149"/>
            <a:ext cx="11029616" cy="1094866"/>
          </a:xfrm>
        </p:spPr>
        <p:txBody>
          <a:bodyPr>
            <a:normAutofit fontScale="90000"/>
          </a:bodyPr>
          <a:lstStyle/>
          <a:p>
            <a:pPr algn="ctr"/>
            <a:r>
              <a:rPr lang="en-US" sz="2800" b="0" i="0" cap="all" dirty="0">
                <a:solidFill>
                  <a:schemeClr val="tx1"/>
                </a:solidFill>
                <a:effectLst/>
                <a:latin typeface="Times New Roman" panose="02020603050405020304" pitchFamily="18" charset="0"/>
              </a:rPr>
              <a:t>MOTIVAȚIA</a:t>
            </a:r>
            <a:r>
              <a:rPr lang="en-US" sz="2800" dirty="0">
                <a:solidFill>
                  <a:schemeClr val="tx1"/>
                </a:solidFill>
                <a:latin typeface="Times New Roman" panose="02020603050405020304" pitchFamily="18" charset="0"/>
                <a:cs typeface="Times New Roman" panose="02020603050405020304" pitchFamily="18" charset="0"/>
              </a:rPr>
              <a:t> </a:t>
            </a:r>
            <a:br>
              <a:rPr lang="en-US" sz="2800" dirty="0">
                <a:solidFill>
                  <a:schemeClr val="tx1"/>
                </a:solidFill>
                <a:latin typeface="Times New Roman" panose="02020603050405020304" pitchFamily="18" charset="0"/>
                <a:cs typeface="Times New Roman" panose="02020603050405020304" pitchFamily="18" charset="0"/>
              </a:rPr>
            </a:br>
            <a:br>
              <a:rPr lang="en-US" sz="2800" dirty="0">
                <a:solidFill>
                  <a:schemeClr val="tx1"/>
                </a:solidFill>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Primele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încercări</a:t>
            </a: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ED3F8E6-3A91-4DCD-BE34-851DA1B7369E}"/>
              </a:ext>
            </a:extLst>
          </p:cNvPr>
          <p:cNvPicPr>
            <a:picLocks noGrp="1" noChangeAspect="1"/>
          </p:cNvPicPr>
          <p:nvPr>
            <p:ph idx="1"/>
          </p:nvPr>
        </p:nvPicPr>
        <p:blipFill rotWithShape="1">
          <a:blip r:embed="rId2"/>
          <a:srcRect l="2277" t="2227" r="9815" b="8780"/>
          <a:stretch/>
        </p:blipFill>
        <p:spPr>
          <a:xfrm>
            <a:off x="6663563" y="1975146"/>
            <a:ext cx="4008984" cy="4040472"/>
          </a:xfrm>
        </p:spPr>
      </p:pic>
      <p:pic>
        <p:nvPicPr>
          <p:cNvPr id="5" name="Picture 4">
            <a:extLst>
              <a:ext uri="{FF2B5EF4-FFF2-40B4-BE49-F238E27FC236}">
                <a16:creationId xmlns:a16="http://schemas.microsoft.com/office/drawing/2014/main" id="{24156963-F343-4B90-9C22-99F6A58AAD48}"/>
              </a:ext>
            </a:extLst>
          </p:cNvPr>
          <p:cNvPicPr>
            <a:picLocks noChangeAspect="1"/>
          </p:cNvPicPr>
          <p:nvPr/>
        </p:nvPicPr>
        <p:blipFill rotWithShape="1">
          <a:blip r:embed="rId3"/>
          <a:srcRect l="632" t="790" r="908" b="672"/>
          <a:stretch/>
        </p:blipFill>
        <p:spPr>
          <a:xfrm>
            <a:off x="1389798" y="1975146"/>
            <a:ext cx="4091141" cy="4040472"/>
          </a:xfrm>
          <a:prstGeom prst="rect">
            <a:avLst/>
          </a:prstGeom>
        </p:spPr>
      </p:pic>
      <p:sp>
        <p:nvSpPr>
          <p:cNvPr id="8" name="Title 1">
            <a:extLst>
              <a:ext uri="{FF2B5EF4-FFF2-40B4-BE49-F238E27FC236}">
                <a16:creationId xmlns:a16="http://schemas.microsoft.com/office/drawing/2014/main" id="{C48ABED9-E710-4021-AB4B-69825E379935}"/>
              </a:ext>
            </a:extLst>
          </p:cNvPr>
          <p:cNvSpPr txBox="1">
            <a:spLocks/>
          </p:cNvSpPr>
          <p:nvPr/>
        </p:nvSpPr>
        <p:spPr>
          <a:xfrm>
            <a:off x="1389797" y="6066430"/>
            <a:ext cx="4091141" cy="6557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a:latin typeface="Times New Roman" panose="02020603050405020304" pitchFamily="18" charset="0"/>
                <a:cs typeface="Times New Roman" panose="02020603050405020304" pitchFamily="18" charset="0"/>
              </a:rPr>
              <a:t>Atestat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liceu</a:t>
            </a:r>
            <a:r>
              <a:rPr lang="en-US" sz="1200" dirty="0">
                <a:latin typeface="Times New Roman" panose="02020603050405020304" pitchFamily="18" charset="0"/>
                <a:cs typeface="Times New Roman" panose="02020603050405020304" pitchFamily="18" charset="0"/>
              </a:rPr>
              <a:t> 2016</a:t>
            </a:r>
          </a:p>
          <a:p>
            <a:pPr algn="ctr"/>
            <a:endParaRPr lang="en-US" sz="12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669C201-4DE6-4A61-B38C-6E1BB72B3303}"/>
              </a:ext>
            </a:extLst>
          </p:cNvPr>
          <p:cNvSpPr txBox="1">
            <a:spLocks/>
          </p:cNvSpPr>
          <p:nvPr/>
        </p:nvSpPr>
        <p:spPr>
          <a:xfrm>
            <a:off x="6503159" y="6066430"/>
            <a:ext cx="4091141" cy="6557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latin typeface="Times New Roman" panose="02020603050405020304" pitchFamily="18" charset="0"/>
                <a:cs typeface="Times New Roman" panose="02020603050405020304" pitchFamily="18" charset="0"/>
              </a:rPr>
              <a:t>Concurs </a:t>
            </a:r>
            <a:r>
              <a:rPr lang="en-US" sz="1200" dirty="0" err="1">
                <a:latin typeface="Times New Roman" panose="02020603050405020304" pitchFamily="18" charset="0"/>
                <a:cs typeface="Times New Roman" panose="02020603050405020304" pitchFamily="18" charset="0"/>
              </a:rPr>
              <a:t>clasa</a:t>
            </a:r>
            <a:r>
              <a:rPr lang="en-US" sz="1200" dirty="0">
                <a:latin typeface="Times New Roman" panose="02020603050405020304" pitchFamily="18" charset="0"/>
                <a:cs typeface="Times New Roman" panose="02020603050405020304" pitchFamily="18" charset="0"/>
              </a:rPr>
              <a:t> a ix-a 2012</a:t>
            </a:r>
          </a:p>
          <a:p>
            <a:pPr algn="ct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559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359" y="561992"/>
            <a:ext cx="11029616" cy="1198569"/>
          </a:xfrm>
        </p:spPr>
        <p:txBody>
          <a:bodyPr/>
          <a:lstStyle/>
          <a:p>
            <a:pPr algn="ctr"/>
            <a:r>
              <a:rPr lang="en-US" dirty="0"/>
              <a:t>Un mic </a:t>
            </a:r>
            <a:r>
              <a:rPr lang="en-US" dirty="0" err="1"/>
              <a:t>istoric</a:t>
            </a:r>
            <a:br>
              <a:rPr lang="en-US" dirty="0"/>
            </a:br>
            <a:r>
              <a:rPr lang="en-US" dirty="0"/>
              <a:t>(cu </a:t>
            </a:r>
            <a:r>
              <a:rPr lang="en-US" dirty="0" err="1"/>
              <a:t>documentatii</a:t>
            </a:r>
            <a:r>
              <a:rPr lang="en-US" dirty="0"/>
              <a:t> </a:t>
            </a:r>
            <a:r>
              <a:rPr lang="en-US" dirty="0" err="1"/>
              <a:t>referitoare</a:t>
            </a:r>
            <a:r>
              <a:rPr lang="en-US" dirty="0"/>
              <a:t> la </a:t>
            </a:r>
            <a:r>
              <a:rPr lang="en-US" dirty="0" err="1"/>
              <a:t>perlin</a:t>
            </a:r>
            <a:r>
              <a:rPr lang="en-US" dirty="0"/>
              <a:t> noise)</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796062880"/>
              </p:ext>
            </p:extLst>
          </p:nvPr>
        </p:nvGraphicFramePr>
        <p:xfrm>
          <a:off x="256308" y="2182092"/>
          <a:ext cx="11686309" cy="4371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6F9F642F-1927-4E27-884C-C6DB194267EC}"/>
              </a:ext>
            </a:extLst>
          </p:cNvPr>
          <p:cNvCxnSpPr>
            <a:cxnSpLocks/>
          </p:cNvCxnSpPr>
          <p:nvPr/>
        </p:nvCxnSpPr>
        <p:spPr>
          <a:xfrm>
            <a:off x="6573464" y="2402060"/>
            <a:ext cx="27709" cy="393380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E26E005-0250-46F0-99B3-702FB614B049}"/>
              </a:ext>
            </a:extLst>
          </p:cNvPr>
          <p:cNvCxnSpPr>
            <a:cxnSpLocks/>
          </p:cNvCxnSpPr>
          <p:nvPr/>
        </p:nvCxnSpPr>
        <p:spPr>
          <a:xfrm>
            <a:off x="2856724" y="2362200"/>
            <a:ext cx="27709" cy="3933808"/>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B52C3DB0-3CC7-4404-978B-54748E3770E0}"/>
              </a:ext>
            </a:extLst>
          </p:cNvPr>
          <p:cNvSpPr txBox="1">
            <a:spLocks/>
          </p:cNvSpPr>
          <p:nvPr/>
        </p:nvSpPr>
        <p:spPr>
          <a:xfrm>
            <a:off x="360764" y="2182092"/>
            <a:ext cx="2329756" cy="5804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1100" b="0" i="0" dirty="0" err="1">
                <a:latin typeface="Times New Roman" panose="02020603050405020304" pitchFamily="18" charset="0"/>
                <a:cs typeface="Times New Roman" panose="02020603050405020304" pitchFamily="18" charset="0"/>
              </a:rPr>
              <a:t>Generatorul</a:t>
            </a:r>
            <a:r>
              <a:rPr lang="en-US" sz="1100" b="0" i="0" dirty="0">
                <a:latin typeface="Times New Roman" panose="02020603050405020304" pitchFamily="18" charset="0"/>
                <a:cs typeface="Times New Roman" panose="02020603050405020304" pitchFamily="18" charset="0"/>
              </a:rPr>
              <a:t> </a:t>
            </a:r>
            <a:r>
              <a:rPr lang="en-US" sz="1100" b="0" i="0" dirty="0" err="1">
                <a:latin typeface="Times New Roman" panose="02020603050405020304" pitchFamily="18" charset="0"/>
                <a:cs typeface="Times New Roman" panose="02020603050405020304" pitchFamily="18" charset="0"/>
              </a:rPr>
              <a:t>congruențial</a:t>
            </a:r>
            <a:r>
              <a:rPr lang="en-US" sz="1100" b="0" i="0" dirty="0">
                <a:latin typeface="Times New Roman" panose="02020603050405020304" pitchFamily="18" charset="0"/>
                <a:cs typeface="Times New Roman" panose="02020603050405020304" pitchFamily="18" charset="0"/>
              </a:rPr>
              <a:t> </a:t>
            </a:r>
            <a:r>
              <a:rPr lang="en-US" sz="1100" b="0" i="0" dirty="0" err="1">
                <a:latin typeface="Times New Roman" panose="02020603050405020304" pitchFamily="18" charset="0"/>
                <a:cs typeface="Times New Roman" panose="02020603050405020304" pitchFamily="18" charset="0"/>
              </a:rPr>
              <a:t>liniar</a:t>
            </a:r>
            <a:r>
              <a:rPr lang="en-US" sz="1100" b="0" i="0" dirty="0">
                <a:latin typeface="Times New Roman" panose="02020603050405020304" pitchFamily="18" charset="0"/>
                <a:cs typeface="Times New Roman" panose="02020603050405020304" pitchFamily="18" charset="0"/>
              </a:rPr>
              <a:t> </a:t>
            </a:r>
            <a:endParaRPr lang="en-US" sz="1100" dirty="0"/>
          </a:p>
        </p:txBody>
      </p:sp>
      <p:sp>
        <p:nvSpPr>
          <p:cNvPr id="12" name="Title 1">
            <a:extLst>
              <a:ext uri="{FF2B5EF4-FFF2-40B4-BE49-F238E27FC236}">
                <a16:creationId xmlns:a16="http://schemas.microsoft.com/office/drawing/2014/main" id="{B9ABD52F-E7B8-425C-B0D4-471B1C89334A}"/>
              </a:ext>
            </a:extLst>
          </p:cNvPr>
          <p:cNvSpPr txBox="1">
            <a:spLocks/>
          </p:cNvSpPr>
          <p:nvPr/>
        </p:nvSpPr>
        <p:spPr>
          <a:xfrm>
            <a:off x="3750859" y="2362254"/>
            <a:ext cx="1956179" cy="29503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1100" b="0" i="0" dirty="0">
                <a:latin typeface="Times New Roman" panose="02020603050405020304" pitchFamily="18" charset="0"/>
                <a:cs typeface="Times New Roman" panose="02020603050405020304" pitchFamily="18" charset="0"/>
              </a:rPr>
              <a:t>Perlin noise</a:t>
            </a:r>
            <a:endParaRPr lang="en-US" sz="1100" dirty="0"/>
          </a:p>
        </p:txBody>
      </p:sp>
      <p:sp>
        <p:nvSpPr>
          <p:cNvPr id="13" name="Title 1">
            <a:extLst>
              <a:ext uri="{FF2B5EF4-FFF2-40B4-BE49-F238E27FC236}">
                <a16:creationId xmlns:a16="http://schemas.microsoft.com/office/drawing/2014/main" id="{EC8B5CB7-BBD1-4B11-884A-021A61F7F398}"/>
              </a:ext>
            </a:extLst>
          </p:cNvPr>
          <p:cNvSpPr txBox="1">
            <a:spLocks/>
          </p:cNvSpPr>
          <p:nvPr/>
        </p:nvSpPr>
        <p:spPr>
          <a:xfrm>
            <a:off x="8557146" y="2362254"/>
            <a:ext cx="1956179" cy="29503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1100" b="0" i="0" dirty="0" err="1">
                <a:latin typeface="Times New Roman" panose="02020603050405020304" pitchFamily="18" charset="0"/>
                <a:cs typeface="Times New Roman" panose="02020603050405020304" pitchFamily="18" charset="0"/>
              </a:rPr>
              <a:t>Documentatii</a:t>
            </a:r>
            <a:endParaRPr lang="en-US" sz="1100" dirty="0"/>
          </a:p>
        </p:txBody>
      </p:sp>
    </p:spTree>
    <p:extLst>
      <p:ext uri="{BB962C8B-B14F-4D97-AF65-F5344CB8AC3E}">
        <p14:creationId xmlns:p14="http://schemas.microsoft.com/office/powerpoint/2010/main" val="26378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aphicFrame>
        <p:nvGraphicFramePr>
          <p:cNvPr id="4" name="Content Placeholder 2" descr="timeline">
            <a:extLst>
              <a:ext uri="{FF2B5EF4-FFF2-40B4-BE49-F238E27FC236}">
                <a16:creationId xmlns:a16="http://schemas.microsoft.com/office/drawing/2014/main" id="{0482D976-99E8-4326-89A8-4E87942ECAF4}"/>
              </a:ext>
            </a:extLst>
          </p:cNvPr>
          <p:cNvGraphicFramePr>
            <a:graphicFrameLocks noGrp="1"/>
          </p:cNvGraphicFramePr>
          <p:nvPr>
            <p:ph idx="1"/>
            <p:extLst>
              <p:ext uri="{D42A27DB-BD31-4B8C-83A1-F6EECF244321}">
                <p14:modId xmlns:p14="http://schemas.microsoft.com/office/powerpoint/2010/main" val="2936212285"/>
              </p:ext>
            </p:extLst>
          </p:nvPr>
        </p:nvGraphicFramePr>
        <p:xfrm>
          <a:off x="0" y="1808990"/>
          <a:ext cx="12192000" cy="5049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84E5EDF-C888-49E8-B320-5F0AD0E18C44}"/>
              </a:ext>
            </a:extLst>
          </p:cNvPr>
          <p:cNvSpPr>
            <a:spLocks noGrp="1"/>
          </p:cNvSpPr>
          <p:nvPr>
            <p:ph type="title"/>
          </p:nvPr>
        </p:nvSpPr>
        <p:spPr>
          <a:xfrm>
            <a:off x="581192" y="620270"/>
            <a:ext cx="11029616" cy="749055"/>
          </a:xfrm>
        </p:spPr>
        <p:txBody>
          <a:bodyPr/>
          <a:lstStyle/>
          <a:p>
            <a:pPr algn="ctr"/>
            <a:r>
              <a:rPr lang="en-US" dirty="0"/>
              <a:t>Un mic </a:t>
            </a:r>
            <a:r>
              <a:rPr lang="en-US" dirty="0" err="1"/>
              <a:t>istoric</a:t>
            </a:r>
            <a:endParaRPr lang="en-US" dirty="0"/>
          </a:p>
        </p:txBody>
      </p:sp>
      <p:cxnSp>
        <p:nvCxnSpPr>
          <p:cNvPr id="8" name="Straight Connector 7">
            <a:extLst>
              <a:ext uri="{FF2B5EF4-FFF2-40B4-BE49-F238E27FC236}">
                <a16:creationId xmlns:a16="http://schemas.microsoft.com/office/drawing/2014/main" id="{864EE66E-9121-4DDF-8FB2-4D7F45C7205A}"/>
              </a:ext>
            </a:extLst>
          </p:cNvPr>
          <p:cNvCxnSpPr>
            <a:cxnSpLocks/>
          </p:cNvCxnSpPr>
          <p:nvPr/>
        </p:nvCxnSpPr>
        <p:spPr>
          <a:xfrm>
            <a:off x="2383809" y="1808990"/>
            <a:ext cx="0" cy="4059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E3D099-7A0F-4B07-ADD7-133E5796C66D}"/>
              </a:ext>
            </a:extLst>
          </p:cNvPr>
          <p:cNvCxnSpPr>
            <a:cxnSpLocks/>
          </p:cNvCxnSpPr>
          <p:nvPr/>
        </p:nvCxnSpPr>
        <p:spPr>
          <a:xfrm>
            <a:off x="5800299" y="1808990"/>
            <a:ext cx="52316" cy="4059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32C15F-8AD4-4724-A5BF-55595D14BFBB}"/>
              </a:ext>
            </a:extLst>
          </p:cNvPr>
          <p:cNvCxnSpPr/>
          <p:nvPr/>
        </p:nvCxnSpPr>
        <p:spPr>
          <a:xfrm>
            <a:off x="11288972" y="2506639"/>
            <a:ext cx="0" cy="321404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CF5C545-D775-4000-80BC-2E8700D8DE74}"/>
              </a:ext>
            </a:extLst>
          </p:cNvPr>
          <p:cNvSpPr txBox="1">
            <a:spLocks/>
          </p:cNvSpPr>
          <p:nvPr/>
        </p:nvSpPr>
        <p:spPr>
          <a:xfrm>
            <a:off x="711125" y="1808990"/>
            <a:ext cx="1542752" cy="59005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err="1">
                <a:latin typeface="Times New Roman" panose="02020603050405020304" pitchFamily="18" charset="0"/>
                <a:cs typeface="Times New Roman" panose="02020603050405020304" pitchFamily="18" charset="0"/>
              </a:rPr>
              <a:t>Primele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jocuri</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generare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proceduralĂ</a:t>
            </a:r>
            <a:endParaRPr lang="en-US" sz="1000"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E3B9FCCE-A78B-4D05-AD19-FE663C7C17BF}"/>
              </a:ext>
            </a:extLst>
          </p:cNvPr>
          <p:cNvSpPr txBox="1">
            <a:spLocks/>
          </p:cNvSpPr>
          <p:nvPr/>
        </p:nvSpPr>
        <p:spPr>
          <a:xfrm>
            <a:off x="6433807" y="1691392"/>
            <a:ext cx="4279686" cy="59005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err="1">
                <a:latin typeface="Times New Roman" panose="02020603050405020304" pitchFamily="18" charset="0"/>
                <a:cs typeface="Times New Roman" panose="02020603050405020304" pitchFamily="18" charset="0"/>
              </a:rPr>
              <a:t>Popularizarea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jocurilor</a:t>
            </a:r>
            <a:r>
              <a:rPr lang="en-US" sz="1000" dirty="0">
                <a:latin typeface="Times New Roman" panose="02020603050405020304" pitchFamily="18" charset="0"/>
                <a:cs typeface="Times New Roman" panose="02020603050405020304" pitchFamily="18" charset="0"/>
              </a:rPr>
              <a:t> cu </a:t>
            </a:r>
            <a:r>
              <a:rPr lang="en-US" sz="1000" dirty="0" err="1">
                <a:latin typeface="Times New Roman" panose="02020603050405020304" pitchFamily="18" charset="0"/>
                <a:cs typeface="Times New Roman" panose="02020603050405020304" pitchFamily="18" charset="0"/>
              </a:rPr>
              <a:t>generarea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progeduralĂ</a:t>
            </a:r>
            <a:endParaRPr lang="en-US" sz="1000"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210618DA-A746-4A02-A164-A55B1892F015}"/>
              </a:ext>
            </a:extLst>
          </p:cNvPr>
          <p:cNvSpPr txBox="1">
            <a:spLocks/>
          </p:cNvSpPr>
          <p:nvPr/>
        </p:nvSpPr>
        <p:spPr>
          <a:xfrm>
            <a:off x="2722780" y="1795605"/>
            <a:ext cx="2843283" cy="53626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latin typeface="Times New Roman" panose="02020603050405020304" pitchFamily="18" charset="0"/>
                <a:cs typeface="Times New Roman" panose="02020603050405020304" pitchFamily="18" charset="0"/>
              </a:rPr>
              <a:t>Perlin noise</a:t>
            </a:r>
          </a:p>
        </p:txBody>
      </p:sp>
    </p:spTree>
    <p:extLst>
      <p:ext uri="{BB962C8B-B14F-4D97-AF65-F5344CB8AC3E}">
        <p14:creationId xmlns:p14="http://schemas.microsoft.com/office/powerpoint/2010/main" val="49750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115D-FC69-4BEA-AF30-BC44C8B6FECB}"/>
              </a:ext>
            </a:extLst>
          </p:cNvPr>
          <p:cNvSpPr>
            <a:spLocks noGrp="1"/>
          </p:cNvSpPr>
          <p:nvPr>
            <p:ph type="title"/>
          </p:nvPr>
        </p:nvSpPr>
        <p:spPr>
          <a:xfrm>
            <a:off x="581192" y="702156"/>
            <a:ext cx="11029616" cy="573910"/>
          </a:xfrm>
        </p:spPr>
        <p:txBody>
          <a:bodyPr/>
          <a:lstStyle/>
          <a:p>
            <a:pPr algn="ctr"/>
            <a:r>
              <a:rPr lang="en-US" dirty="0" err="1"/>
              <a:t>Proiecte</a:t>
            </a:r>
            <a:r>
              <a:rPr lang="en-US" dirty="0"/>
              <a:t> pe </a:t>
            </a:r>
            <a:r>
              <a:rPr lang="en-US" dirty="0" err="1"/>
              <a:t>github</a:t>
            </a:r>
            <a:r>
              <a:rPr lang="en-US" dirty="0"/>
              <a:t> </a:t>
            </a:r>
            <a:r>
              <a:rPr lang="en-US" dirty="0" err="1"/>
              <a:t>referitoare</a:t>
            </a:r>
            <a:r>
              <a:rPr lang="en-US" dirty="0"/>
              <a:t> la </a:t>
            </a:r>
            <a:r>
              <a:rPr lang="en-US" dirty="0" err="1"/>
              <a:t>generarea</a:t>
            </a:r>
            <a:r>
              <a:rPr lang="en-US" dirty="0"/>
              <a:t> procedural</a:t>
            </a:r>
            <a:r>
              <a:rPr lang="ro-RO" dirty="0"/>
              <a:t>ă</a:t>
            </a:r>
            <a:endParaRPr lang="en-US" dirty="0"/>
          </a:p>
        </p:txBody>
      </p:sp>
      <p:pic>
        <p:nvPicPr>
          <p:cNvPr id="4" name="image16.png">
            <a:extLst>
              <a:ext uri="{FF2B5EF4-FFF2-40B4-BE49-F238E27FC236}">
                <a16:creationId xmlns:a16="http://schemas.microsoft.com/office/drawing/2014/main" id="{05E910AD-4236-4536-BA4F-49B436BC6D69}"/>
              </a:ext>
            </a:extLst>
          </p:cNvPr>
          <p:cNvPicPr/>
          <p:nvPr/>
        </p:nvPicPr>
        <p:blipFill>
          <a:blip r:embed="rId2"/>
          <a:srcRect/>
          <a:stretch>
            <a:fillRect/>
          </a:stretch>
        </p:blipFill>
        <p:spPr>
          <a:xfrm>
            <a:off x="1420528" y="3151438"/>
            <a:ext cx="3253829" cy="3570081"/>
          </a:xfrm>
          <a:prstGeom prst="rect">
            <a:avLst/>
          </a:prstGeom>
          <a:ln/>
        </p:spPr>
      </p:pic>
      <p:pic>
        <p:nvPicPr>
          <p:cNvPr id="5" name="image12.png">
            <a:extLst>
              <a:ext uri="{FF2B5EF4-FFF2-40B4-BE49-F238E27FC236}">
                <a16:creationId xmlns:a16="http://schemas.microsoft.com/office/drawing/2014/main" id="{828263B4-59A9-4397-ACB6-0011728F32BC}"/>
              </a:ext>
            </a:extLst>
          </p:cNvPr>
          <p:cNvPicPr/>
          <p:nvPr/>
        </p:nvPicPr>
        <p:blipFill>
          <a:blip r:embed="rId3"/>
          <a:srcRect/>
          <a:stretch>
            <a:fillRect/>
          </a:stretch>
        </p:blipFill>
        <p:spPr>
          <a:xfrm>
            <a:off x="6041972" y="3151437"/>
            <a:ext cx="4634563" cy="3570081"/>
          </a:xfrm>
          <a:prstGeom prst="rect">
            <a:avLst/>
          </a:prstGeom>
          <a:ln/>
        </p:spPr>
      </p:pic>
      <p:sp>
        <p:nvSpPr>
          <p:cNvPr id="7" name="Rectangle 4">
            <a:extLst>
              <a:ext uri="{FF2B5EF4-FFF2-40B4-BE49-F238E27FC236}">
                <a16:creationId xmlns:a16="http://schemas.microsoft.com/office/drawing/2014/main" id="{58DB6BE2-EC12-47BE-8C2F-082375921332}"/>
              </a:ext>
            </a:extLst>
          </p:cNvPr>
          <p:cNvSpPr>
            <a:spLocks noChangeArrowheads="1"/>
          </p:cNvSpPr>
          <p:nvPr/>
        </p:nvSpPr>
        <p:spPr bwMode="auto">
          <a:xfrm>
            <a:off x="8359254" y="59400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2">
            <a:extLst>
              <a:ext uri="{FF2B5EF4-FFF2-40B4-BE49-F238E27FC236}">
                <a16:creationId xmlns:a16="http://schemas.microsoft.com/office/drawing/2014/main" id="{FA6DA894-C37F-490A-93DC-3C9475BE4DB5}"/>
              </a:ext>
            </a:extLst>
          </p:cNvPr>
          <p:cNvSpPr>
            <a:spLocks noGrp="1"/>
          </p:cNvSpPr>
          <p:nvPr>
            <p:ph idx="1"/>
          </p:nvPr>
        </p:nvSpPr>
        <p:spPr>
          <a:xfrm>
            <a:off x="1241379" y="1343601"/>
            <a:ext cx="8760701" cy="1672554"/>
          </a:xfrm>
        </p:spPr>
        <p:txBody>
          <a:bodyPr/>
          <a:lstStyle/>
          <a:p>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1946 de proiecte, căutând „Procedural </a:t>
            </a:r>
            <a:r>
              <a:rPr lang="ro-RO" sz="1800" dirty="0" err="1">
                <a:effectLst/>
                <a:latin typeface="Times New Roman" panose="02020603050405020304" pitchFamily="18" charset="0"/>
                <a:ea typeface="Times New Roman" panose="02020603050405020304" pitchFamily="18" charset="0"/>
                <a:cs typeface="Times New Roman" panose="02020603050405020304" pitchFamily="18" charset="0"/>
              </a:rPr>
              <a:t>Generation</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o-RO" sz="1800" dirty="0">
                <a:effectLst/>
                <a:latin typeface="Times New Roman" panose="02020603050405020304" pitchFamily="18" charset="0"/>
                <a:ea typeface="Arial" panose="020B0604020202020204" pitchFamily="34" charset="0"/>
              </a:rPr>
              <a:t>41%</a:t>
            </a:r>
            <a:r>
              <a:rPr lang="en-US" sz="1800" dirty="0">
                <a:effectLst/>
                <a:latin typeface="Times New Roman" panose="02020603050405020304" pitchFamily="18" charset="0"/>
                <a:ea typeface="Arial" panose="020B0604020202020204" pitchFamily="34" charset="0"/>
              </a:rPr>
              <a:t>, 653 </a:t>
            </a:r>
            <a:r>
              <a:rPr lang="en-US" sz="1800" dirty="0" err="1">
                <a:effectLst/>
                <a:latin typeface="Times New Roman" panose="02020603050405020304" pitchFamily="18" charset="0"/>
                <a:ea typeface="Arial" panose="020B0604020202020204" pitchFamily="34" charset="0"/>
              </a:rPr>
              <a:t>proiecte</a:t>
            </a:r>
            <a:r>
              <a:rPr lang="en-US" sz="1800" dirty="0">
                <a:effectLst/>
                <a:latin typeface="Times New Roman" panose="02020603050405020304" pitchFamily="18" charset="0"/>
                <a:ea typeface="Arial" panose="020B0604020202020204" pitchFamily="34" charset="0"/>
              </a:rPr>
              <a:t> in</a:t>
            </a:r>
            <a:r>
              <a:rPr lang="ro-RO" sz="1800" dirty="0">
                <a:effectLst/>
                <a:latin typeface="Times New Roman" panose="02020603050405020304" pitchFamily="18" charset="0"/>
                <a:ea typeface="Arial" panose="020B0604020202020204" pitchFamily="34" charset="0"/>
              </a:rPr>
              <a:t> </a:t>
            </a:r>
            <a:r>
              <a:rPr lang="ro-RO" sz="1800" dirty="0">
                <a:effectLst/>
                <a:latin typeface="Times New Roman" panose="02020603050405020304" pitchFamily="18" charset="0"/>
                <a:ea typeface="Times New Roman" panose="02020603050405020304" pitchFamily="18" charset="0"/>
              </a:rPr>
              <a:t>C# </a:t>
            </a:r>
            <a:r>
              <a:rPr lang="en-US" sz="1800" dirty="0">
                <a:effectLst/>
                <a:latin typeface="Times New Roman" panose="02020603050405020304" pitchFamily="18" charset="0"/>
                <a:ea typeface="Times New Roman" panose="02020603050405020304" pitchFamily="18" charset="0"/>
              </a:rPr>
              <a:t>- </a:t>
            </a:r>
            <a:r>
              <a:rPr lang="ro-RO" sz="1800" dirty="0" err="1">
                <a:effectLst/>
                <a:latin typeface="Times New Roman" panose="02020603050405020304" pitchFamily="18" charset="0"/>
                <a:ea typeface="Times New Roman" panose="02020603050405020304" pitchFamily="18" charset="0"/>
              </a:rPr>
              <a:t>Unity</a:t>
            </a:r>
            <a:r>
              <a:rPr lang="ro-RO" sz="1800" dirty="0">
                <a:effectLst/>
                <a:latin typeface="Times New Roman" panose="02020603050405020304" pitchFamily="18" charset="0"/>
                <a:ea typeface="Times New Roman" panose="02020603050405020304" pitchFamily="18" charset="0"/>
              </a:rPr>
              <a:t> 3D</a:t>
            </a:r>
            <a:endParaRPr lang="en-US" sz="1800" dirty="0">
              <a:effectLst/>
              <a:latin typeface="Times New Roman" panose="02020603050405020304" pitchFamily="18" charset="0"/>
              <a:ea typeface="Times New Roman" panose="02020603050405020304" pitchFamily="18" charset="0"/>
            </a:endParaRPr>
          </a:p>
          <a:p>
            <a:r>
              <a:rPr lang="ro-RO" sz="1800" dirty="0">
                <a:effectLst/>
                <a:latin typeface="Times New Roman" panose="02020603050405020304" pitchFamily="18" charset="0"/>
                <a:ea typeface="Times New Roman" panose="02020603050405020304" pitchFamily="18" charset="0"/>
              </a:rPr>
              <a:t>19%</a:t>
            </a:r>
            <a:r>
              <a:rPr lang="en-US" sz="1800" dirty="0">
                <a:effectLst/>
                <a:latin typeface="Times New Roman" panose="02020603050405020304" pitchFamily="18" charset="0"/>
                <a:ea typeface="Times New Roman" panose="02020603050405020304" pitchFamily="18" charset="0"/>
              </a:rPr>
              <a:t>, </a:t>
            </a:r>
            <a:r>
              <a:rPr lang="ro-RO" sz="1800" dirty="0">
                <a:effectLst/>
                <a:latin typeface="Times New Roman" panose="02020603050405020304" pitchFamily="18" charset="0"/>
                <a:ea typeface="Times New Roman" panose="02020603050405020304" pitchFamily="18" charset="0"/>
              </a:rPr>
              <a:t>303</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proiecte</a:t>
            </a:r>
            <a:r>
              <a:rPr lang="en-US" sz="1800" dirty="0">
                <a:effectLst/>
                <a:latin typeface="Times New Roman" panose="02020603050405020304" pitchFamily="18" charset="0"/>
                <a:ea typeface="Times New Roman" panose="02020603050405020304" pitchFamily="18" charset="0"/>
              </a:rPr>
              <a:t> in</a:t>
            </a:r>
            <a:r>
              <a:rPr lang="ro-RO" sz="1800" dirty="0">
                <a:effectLst/>
                <a:latin typeface="Times New Roman" panose="02020603050405020304" pitchFamily="18" charset="0"/>
                <a:ea typeface="Times New Roman" panose="02020603050405020304" pitchFamily="18" charset="0"/>
              </a:rPr>
              <a:t> C</a:t>
            </a:r>
            <a:r>
              <a:rPr lang="en-US" sz="1800" dirty="0">
                <a:effectLst/>
                <a:latin typeface="Times New Roman" panose="02020603050405020304" pitchFamily="18" charset="0"/>
                <a:ea typeface="Times New Roman" panose="02020603050405020304" pitchFamily="18" charset="0"/>
              </a:rPr>
              <a:t>/C++</a:t>
            </a:r>
            <a:r>
              <a:rPr lang="ro-RO"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ro-RO" sz="1800" dirty="0">
                <a:effectLst/>
                <a:latin typeface="Times New Roman" panose="02020603050405020304" pitchFamily="18" charset="0"/>
                <a:ea typeface="Times New Roman" panose="02020603050405020304" pitchFamily="18" charset="0"/>
              </a:rPr>
              <a:t>aria de interes</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921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115D-FC69-4BEA-AF30-BC44C8B6FECB}"/>
              </a:ext>
            </a:extLst>
          </p:cNvPr>
          <p:cNvSpPr>
            <a:spLocks noGrp="1"/>
          </p:cNvSpPr>
          <p:nvPr>
            <p:ph type="title"/>
          </p:nvPr>
        </p:nvSpPr>
        <p:spPr>
          <a:xfrm>
            <a:off x="581192" y="702156"/>
            <a:ext cx="11029616" cy="573910"/>
          </a:xfrm>
        </p:spPr>
        <p:txBody>
          <a:bodyPr/>
          <a:lstStyle/>
          <a:p>
            <a:pPr algn="ctr"/>
            <a:r>
              <a:rPr lang="en-US" dirty="0" err="1"/>
              <a:t>Proiecte</a:t>
            </a:r>
            <a:r>
              <a:rPr lang="en-US" dirty="0"/>
              <a:t> pe </a:t>
            </a:r>
            <a:r>
              <a:rPr lang="en-US" dirty="0" err="1"/>
              <a:t>github</a:t>
            </a:r>
            <a:r>
              <a:rPr lang="en-US" dirty="0"/>
              <a:t> </a:t>
            </a:r>
            <a:r>
              <a:rPr lang="en-US" dirty="0" err="1"/>
              <a:t>referitoare</a:t>
            </a:r>
            <a:r>
              <a:rPr lang="en-US" dirty="0"/>
              <a:t> la </a:t>
            </a:r>
            <a:r>
              <a:rPr lang="en-US" dirty="0" err="1"/>
              <a:t>generarea</a:t>
            </a:r>
            <a:r>
              <a:rPr lang="en-US" dirty="0"/>
              <a:t> procedural</a:t>
            </a:r>
            <a:r>
              <a:rPr lang="ro-RO" dirty="0"/>
              <a:t>ă</a:t>
            </a:r>
            <a:endParaRPr lang="en-US" dirty="0"/>
          </a:p>
        </p:txBody>
      </p:sp>
      <p:sp>
        <p:nvSpPr>
          <p:cNvPr id="6" name="Rectangle 3">
            <a:extLst>
              <a:ext uri="{FF2B5EF4-FFF2-40B4-BE49-F238E27FC236}">
                <a16:creationId xmlns:a16="http://schemas.microsoft.com/office/drawing/2014/main" id="{9C7A3AD9-81E1-4FE2-9F3D-9F0F8253E254}"/>
              </a:ext>
            </a:extLst>
          </p:cNvPr>
          <p:cNvSpPr>
            <a:spLocks noChangeArrowheads="1"/>
          </p:cNvSpPr>
          <p:nvPr/>
        </p:nvSpPr>
        <p:spPr bwMode="auto">
          <a:xfrm>
            <a:off x="8359254" y="6346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58DB6BE2-EC12-47BE-8C2F-082375921332}"/>
              </a:ext>
            </a:extLst>
          </p:cNvPr>
          <p:cNvSpPr>
            <a:spLocks noChangeArrowheads="1"/>
          </p:cNvSpPr>
          <p:nvPr/>
        </p:nvSpPr>
        <p:spPr bwMode="auto">
          <a:xfrm>
            <a:off x="8359254" y="59400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2">
            <a:extLst>
              <a:ext uri="{FF2B5EF4-FFF2-40B4-BE49-F238E27FC236}">
                <a16:creationId xmlns:a16="http://schemas.microsoft.com/office/drawing/2014/main" id="{FA6DA894-C37F-490A-93DC-3C9475BE4DB5}"/>
              </a:ext>
            </a:extLst>
          </p:cNvPr>
          <p:cNvSpPr>
            <a:spLocks noGrp="1"/>
          </p:cNvSpPr>
          <p:nvPr>
            <p:ph idx="1"/>
          </p:nvPr>
        </p:nvSpPr>
        <p:spPr>
          <a:xfrm>
            <a:off x="1241379" y="1343601"/>
            <a:ext cx="8760701" cy="1672554"/>
          </a:xfrm>
        </p:spPr>
        <p:txBody>
          <a:bodyPr>
            <a:normAutofit/>
          </a:bodyPr>
          <a:lstStyle/>
          <a:p>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206 de proiecte, căutând „Procedural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Library</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30%, </a:t>
            </a:r>
            <a:r>
              <a:rPr lang="ro-RO" sz="1800" dirty="0">
                <a:effectLst/>
                <a:latin typeface="Times New Roman" panose="02020603050405020304" pitchFamily="18" charset="0"/>
                <a:ea typeface="Times New Roman" panose="02020603050405020304" pitchFamily="18" charset="0"/>
                <a:cs typeface="Times New Roman" panose="02020603050405020304" pitchFamily="18" charset="0"/>
              </a:rPr>
              <a:t>50 sunt scrise în C/C++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ro-RO" sz="1800" dirty="0">
                <a:effectLst/>
                <a:latin typeface="Times New Roman" panose="02020603050405020304" pitchFamily="18" charset="0"/>
                <a:ea typeface="Times New Roman" panose="02020603050405020304" pitchFamily="18" charset="0"/>
              </a:rPr>
              <a:t>aria de interes</a:t>
            </a:r>
            <a:r>
              <a:rPr lang="en-US" sz="1800" dirty="0">
                <a:effectLst/>
                <a:latin typeface="Times New Roman" panose="02020603050405020304" pitchFamily="18" charset="0"/>
                <a:ea typeface="Times New Roman" panose="02020603050405020304" pitchFamily="18" charset="0"/>
              </a:rPr>
              <a:t>)</a:t>
            </a:r>
          </a:p>
        </p:txBody>
      </p:sp>
      <p:pic>
        <p:nvPicPr>
          <p:cNvPr id="8" name="image27.png">
            <a:extLst>
              <a:ext uri="{FF2B5EF4-FFF2-40B4-BE49-F238E27FC236}">
                <a16:creationId xmlns:a16="http://schemas.microsoft.com/office/drawing/2014/main" id="{70EF1CDD-89E2-43F8-B089-A9ACF031C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920" y="2972519"/>
            <a:ext cx="2832456" cy="368639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65.png">
            <a:extLst>
              <a:ext uri="{FF2B5EF4-FFF2-40B4-BE49-F238E27FC236}">
                <a16:creationId xmlns:a16="http://schemas.microsoft.com/office/drawing/2014/main" id="{8D6087E3-007E-4B4E-9824-6EF9AB127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10035"/>
            <a:ext cx="4670732" cy="360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54089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{E02E21F6-8489-42B1-AE56-A3C5E30D5689}tf33552983_win32</Template>
  <TotalTime>1114</TotalTime>
  <Words>875</Words>
  <Application>Microsoft Office PowerPoint</Application>
  <PresentationFormat>Widescreen</PresentationFormat>
  <Paragraphs>145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Franklin Gothic Book</vt:lpstr>
      <vt:lpstr>Franklin Gothic Demi</vt:lpstr>
      <vt:lpstr>Google Sans</vt:lpstr>
      <vt:lpstr>Noto Sans</vt:lpstr>
      <vt:lpstr>Times New Roman</vt:lpstr>
      <vt:lpstr>Wingdings 2</vt:lpstr>
      <vt:lpstr>DividendVTI</vt:lpstr>
      <vt:lpstr>Interfață de programare pentru generare procedurală</vt:lpstr>
      <vt:lpstr>PowerPoint Presentation</vt:lpstr>
      <vt:lpstr>Tehnologiile folosite</vt:lpstr>
      <vt:lpstr>MOTIVAȚIA Pasiunea pentru jocuri</vt:lpstr>
      <vt:lpstr>MOTIVAȚIA   Primele încercări</vt:lpstr>
      <vt:lpstr>Un mic istoric (cu documentatii referitoare la perlin noise)</vt:lpstr>
      <vt:lpstr>Un mic istoric</vt:lpstr>
      <vt:lpstr>Proiecte pe github referitoare la generarea procedurală</vt:lpstr>
      <vt:lpstr>Proiecte pe github referitoare la generarea procedurală</vt:lpstr>
      <vt:lpstr>Proiecte pe github referitoare la generarea procedurală</vt:lpstr>
      <vt:lpstr>ContribuTia proprie</vt:lpstr>
      <vt:lpstr>Demonstratii vizuale</vt:lpstr>
      <vt:lpstr>Demonstratii vizuale</vt:lpstr>
      <vt:lpstr>Demonstratii vizuale</vt:lpstr>
      <vt:lpstr>Demonstratii vizuale</vt:lpstr>
      <vt:lpstr>Demonstratii vizuale</vt:lpstr>
      <vt:lpstr>Textura naturala de lemn</vt:lpstr>
      <vt:lpstr>Demonstratii vizuale</vt:lpstr>
      <vt:lpstr>Demonstratii vizuale</vt:lpstr>
      <vt:lpstr>Alterarea desenului unei inimi</vt:lpstr>
      <vt:lpstr>Alterarea desenului unei inimi</vt:lpstr>
      <vt:lpstr>Concluzii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Interfață de programare pentru generare procedurală</dc:title>
  <dc:creator>Ifrim Marius</dc:creator>
  <cp:lastModifiedBy>Ifrim Marius</cp:lastModifiedBy>
  <cp:revision>51</cp:revision>
  <dcterms:created xsi:type="dcterms:W3CDTF">2021-06-28T06:29:58Z</dcterms:created>
  <dcterms:modified xsi:type="dcterms:W3CDTF">2021-06-30T10:02:23Z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